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5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售價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接頭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成本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麻煩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棉花棒粗細問題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替換問題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玻璃纖維容易摔破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玻璃纖維是什麼？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玻璃纖維的缺點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gapWidth val="75"/>
        <c:overlap val="-25"/>
        <c:axId val="87093632"/>
        <c:axId val="87095168"/>
      </c:barChart>
      <c:catAx>
        <c:axId val="87093632"/>
        <c:scaling>
          <c:orientation val="minMax"/>
        </c:scaling>
        <c:axPos val="l"/>
        <c:majorTickMark val="none"/>
        <c:tickLblPos val="nextTo"/>
        <c:crossAx val="87095168"/>
        <c:crosses val="autoZero"/>
        <c:auto val="1"/>
        <c:lblAlgn val="ctr"/>
        <c:lblOffset val="100"/>
      </c:catAx>
      <c:valAx>
        <c:axId val="8709516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12700">
            <a:noFill/>
          </a:ln>
        </c:spPr>
        <c:crossAx val="870936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售價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接頭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成本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麻煩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棉花棒粗細問題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替換問題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玻璃纖維容易摔破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玻璃纖維是什麼？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玻璃纖維的缺點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問題整理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gapWidth val="75"/>
        <c:overlap val="-25"/>
        <c:axId val="87161088"/>
        <c:axId val="87166976"/>
      </c:barChart>
      <c:catAx>
        <c:axId val="87161088"/>
        <c:scaling>
          <c:orientation val="minMax"/>
        </c:scaling>
        <c:axPos val="l"/>
        <c:majorTickMark val="none"/>
        <c:tickLblPos val="nextTo"/>
        <c:crossAx val="87166976"/>
        <c:crosses val="autoZero"/>
        <c:auto val="1"/>
        <c:lblAlgn val="ctr"/>
        <c:lblOffset val="100"/>
      </c:catAx>
      <c:valAx>
        <c:axId val="8716697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12700">
            <a:noFill/>
          </a:ln>
        </c:spPr>
        <c:crossAx val="8716108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3C3687-F1FC-4690-9FCE-88E676FC532A}" type="datetimeFigureOut">
              <a:rPr lang="zh-TW" altLang="en-US" smtClean="0"/>
              <a:pPr/>
              <a:t>2011/12/19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842FB6-B1E5-4554-8594-E2543ED19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3728" y="1556792"/>
            <a:ext cx="6172200" cy="187759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971599" y="980728"/>
            <a:ext cx="7173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第三組</a:t>
            </a:r>
            <a:endParaRPr lang="en-US" altLang="zh-TW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第三次提案報告投影片</a:t>
            </a:r>
            <a:endParaRPr lang="zh-TW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5781256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創作題目</a:t>
            </a:r>
            <a:r>
              <a:rPr lang="zh-TW" altLang="en-US" dirty="0" smtClean="0"/>
              <a:t>：</a:t>
            </a:r>
            <a:r>
              <a:rPr lang="zh-TW" altLang="zh-TW" dirty="0" smtClean="0"/>
              <a:t>環保棉花棒</a:t>
            </a:r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zh-TW" altLang="zh-TW" dirty="0" smtClean="0"/>
              <a:t>隊名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J.A.B.G</a:t>
            </a:r>
            <a:endParaRPr lang="zh-TW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隊員：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     </a:t>
            </a:r>
            <a:r>
              <a:rPr lang="zh-TW" altLang="zh-TW" dirty="0" smtClean="0"/>
              <a:t>陳冠宇：</a:t>
            </a:r>
            <a:r>
              <a:rPr lang="zh-TW" altLang="en-US" dirty="0" smtClean="0"/>
              <a:t>討論</a:t>
            </a:r>
            <a:r>
              <a:rPr lang="zh-TW" altLang="zh-TW" dirty="0" smtClean="0"/>
              <a:t>、</a:t>
            </a:r>
            <a:r>
              <a:rPr lang="en-US" altLang="zh-TW" dirty="0" smtClean="0"/>
              <a:t>power point</a:t>
            </a:r>
            <a:endParaRPr lang="zh-TW" altLang="zh-TW" b="1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    </a:t>
            </a:r>
            <a:r>
              <a:rPr lang="zh-TW" altLang="zh-TW" dirty="0" smtClean="0"/>
              <a:t>白皓天：討論</a:t>
            </a:r>
            <a:r>
              <a:rPr lang="zh-TW" altLang="zh-TW" dirty="0" smtClean="0"/>
              <a:t>、</a:t>
            </a:r>
            <a:r>
              <a:rPr lang="zh-TW" altLang="en-US" dirty="0" smtClean="0"/>
              <a:t>作品</a:t>
            </a:r>
            <a:r>
              <a:rPr lang="zh-TW" altLang="en-US" dirty="0" smtClean="0"/>
              <a:t>製作</a:t>
            </a:r>
            <a:endParaRPr lang="zh-TW" altLang="zh-TW" b="1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    </a:t>
            </a:r>
            <a:r>
              <a:rPr lang="zh-TW" altLang="zh-TW" dirty="0" smtClean="0"/>
              <a:t>王貞邦：討論、</a:t>
            </a:r>
            <a:r>
              <a:rPr lang="en-US" altLang="zh-TW" dirty="0" smtClean="0"/>
              <a:t> power point</a:t>
            </a:r>
            <a:endParaRPr lang="zh-TW" altLang="zh-TW" b="1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    </a:t>
            </a:r>
            <a:r>
              <a:rPr lang="zh-TW" altLang="zh-TW" dirty="0" smtClean="0"/>
              <a:t>徐聖評：討論</a:t>
            </a:r>
            <a:r>
              <a:rPr lang="zh-TW" altLang="zh-TW" dirty="0" smtClean="0"/>
              <a:t>、</a:t>
            </a:r>
            <a:r>
              <a:rPr lang="zh-TW" altLang="en-US" dirty="0" smtClean="0"/>
              <a:t>作品製作</a:t>
            </a:r>
            <a:r>
              <a:rPr lang="zh-TW" altLang="zh-TW" dirty="0" smtClean="0"/>
              <a:t>　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539552" y="836712"/>
          <a:ext cx="7467600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玻璃一般人之觀念為質硬易碎物體，並不適於作為結構用材但如其抽成絲後，則其強度大為增加且具有柔軟性，故配合樹脂賦與形狀以後終於可以成為優良之結構用材。作為補強材玻璃纖維具有以下之特點，這些特點使玻璃纖維之使用遠較其他種類纖維來得廣泛，發展速度亦遙遙領先，其特性列舉如下：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　　　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547664" y="476672"/>
            <a:ext cx="5775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玻璃纖維之特性：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6093296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拉伸強度高，伸長小。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彈性係數高，剛性佳。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彈性限度內伸長量大且拉伸強度高，故吸收衝擊能量大。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(4)</a:t>
            </a:r>
            <a:r>
              <a:rPr lang="zh-TW" altLang="en-US" dirty="0" smtClean="0"/>
              <a:t>為無機纖維，具不燃性，耐化學性佳。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(5)</a:t>
            </a:r>
            <a:r>
              <a:rPr lang="zh-TW" altLang="en-US" dirty="0" smtClean="0"/>
              <a:t>吸水性小。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(6)</a:t>
            </a:r>
            <a:r>
              <a:rPr lang="zh-TW" altLang="en-US" dirty="0" smtClean="0"/>
              <a:t>尺度安定性，耐熱性均佳。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(7)</a:t>
            </a:r>
            <a:r>
              <a:rPr lang="zh-TW" altLang="en-US" dirty="0" smtClean="0"/>
              <a:t>加工性佳，可作成股、束、氈、織布等不同形態之產品。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(8)</a:t>
            </a:r>
            <a:r>
              <a:rPr lang="zh-TW" altLang="en-US" dirty="0" smtClean="0"/>
              <a:t>透明可透過光線</a:t>
            </a:r>
            <a:r>
              <a:rPr lang="en-US" altLang="zh-TW" dirty="0" smtClean="0"/>
              <a:t>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(9)</a:t>
            </a:r>
            <a:r>
              <a:rPr lang="zh-TW" altLang="en-US" dirty="0" smtClean="0"/>
              <a:t>與樹脂接著性良好之表面處理劑之開發完成。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(10)</a:t>
            </a:r>
            <a:r>
              <a:rPr lang="zh-TW" altLang="en-US" dirty="0" smtClean="0"/>
              <a:t>價格便宜。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539552" y="836712"/>
          <a:ext cx="7467600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內容版面配置區 4" descr="DSCF123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564904"/>
            <a:ext cx="3264362" cy="2448272"/>
          </a:xfrm>
        </p:spPr>
      </p:pic>
      <p:sp>
        <p:nvSpPr>
          <p:cNvPr id="4" name="矩形 3"/>
          <p:cNvSpPr/>
          <p:nvPr/>
        </p:nvSpPr>
        <p:spPr>
          <a:xfrm>
            <a:off x="2411760" y="404664"/>
            <a:ext cx="3679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第二次作品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圖片 5" descr="DSCF12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564904"/>
            <a:ext cx="3264363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內容版面配置區 4" descr="環保棉花棒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98302" y="1600200"/>
            <a:ext cx="7185395" cy="4873625"/>
          </a:xfrm>
        </p:spPr>
      </p:pic>
      <p:sp>
        <p:nvSpPr>
          <p:cNvPr id="4" name="矩形 3"/>
          <p:cNvSpPr/>
          <p:nvPr/>
        </p:nvSpPr>
        <p:spPr>
          <a:xfrm>
            <a:off x="3131840" y="404664"/>
            <a:ext cx="2281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心智圖</a:t>
            </a:r>
            <a:endParaRPr lang="en-US" altLang="zh-TW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928</TotalTime>
  <Words>122</Words>
  <Application>Microsoft Office PowerPoint</Application>
  <PresentationFormat>如螢幕大小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rainingboy</dc:creator>
  <cp:lastModifiedBy>rainingboy</cp:lastModifiedBy>
  <cp:revision>97</cp:revision>
  <dcterms:created xsi:type="dcterms:W3CDTF">2011-10-22T16:42:32Z</dcterms:created>
  <dcterms:modified xsi:type="dcterms:W3CDTF">2011-12-18T16:52:41Z</dcterms:modified>
</cp:coreProperties>
</file>