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C7E-B5B4-47AF-884C-5FC6DAFD20A5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750124-8E41-47E3-9614-F91480D37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C7E-B5B4-47AF-884C-5FC6DAFD20A5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0124-8E41-47E3-9614-F91480D373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C7E-B5B4-47AF-884C-5FC6DAFD20A5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0124-8E41-47E3-9614-F91480D373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2AFC7E-B5B4-47AF-884C-5FC6DAFD20A5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5750124-8E41-47E3-9614-F91480D37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C7E-B5B4-47AF-884C-5FC6DAFD20A5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0124-8E41-47E3-9614-F91480D37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C7E-B5B4-47AF-884C-5FC6DAFD20A5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0124-8E41-47E3-9614-F91480D37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0124-8E41-47E3-9614-F91480D37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C7E-B5B4-47AF-884C-5FC6DAFD20A5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C7E-B5B4-47AF-884C-5FC6DAFD20A5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0124-8E41-47E3-9614-F91480D37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C7E-B5B4-47AF-884C-5FC6DAFD20A5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0124-8E41-47E3-9614-F91480D373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2AFC7E-B5B4-47AF-884C-5FC6DAFD20A5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5750124-8E41-47E3-9614-F91480D37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C7E-B5B4-47AF-884C-5FC6DAFD20A5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750124-8E41-47E3-9614-F91480D37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2AFC7E-B5B4-47AF-884C-5FC6DAFD20A5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5750124-8E41-47E3-9614-F91480D37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6400800" cy="3252936"/>
          </a:xfrm>
        </p:spPr>
        <p:txBody>
          <a:bodyPr>
            <a:normAutofit/>
          </a:bodyPr>
          <a:lstStyle/>
          <a:p>
            <a:r>
              <a:rPr lang="zh-TW" altLang="en-US" sz="2800" b="1" dirty="0" smtClean="0"/>
              <a:t>組名</a:t>
            </a:r>
            <a:r>
              <a:rPr lang="en-US" altLang="zh-TW" sz="2800" b="1" dirty="0" smtClean="0"/>
              <a:t>-</a:t>
            </a:r>
            <a:r>
              <a:rPr lang="zh-TW" altLang="en-US" sz="2800" b="1" dirty="0"/>
              <a:t>動手玩創意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組員</a:t>
            </a:r>
            <a:r>
              <a:rPr lang="en-US" altLang="zh-TW" sz="2800" b="1" dirty="0" smtClean="0"/>
              <a:t>---------------------</a:t>
            </a:r>
          </a:p>
          <a:p>
            <a:r>
              <a:rPr lang="zh-TW" altLang="en-US" sz="2800" b="1" dirty="0" smtClean="0"/>
              <a:t>吳思筠</a:t>
            </a:r>
            <a:r>
              <a:rPr lang="en-US" altLang="zh-TW" sz="2800" b="1" dirty="0" smtClean="0"/>
              <a:t>1011254</a:t>
            </a:r>
          </a:p>
          <a:p>
            <a:r>
              <a:rPr lang="zh-TW" altLang="en-US" sz="2800" b="1" dirty="0" smtClean="0"/>
              <a:t>鄭伊婷</a:t>
            </a:r>
            <a:r>
              <a:rPr lang="en-US" altLang="zh-TW" sz="2800" b="1" dirty="0" smtClean="0"/>
              <a:t>1011240</a:t>
            </a:r>
          </a:p>
          <a:p>
            <a:r>
              <a:rPr lang="zh-TW" altLang="en-US" sz="2800" b="1" dirty="0" smtClean="0"/>
              <a:t>游晧宇</a:t>
            </a:r>
            <a:r>
              <a:rPr lang="en-US" altLang="zh-TW" sz="2800" b="1" dirty="0" smtClean="0"/>
              <a:t>1011255</a:t>
            </a:r>
          </a:p>
          <a:p>
            <a:r>
              <a:rPr lang="zh-TW" altLang="en-US" sz="2800" b="1" dirty="0" smtClean="0"/>
              <a:t>范睿涵</a:t>
            </a:r>
            <a:r>
              <a:rPr lang="en-US" altLang="zh-TW" sz="2800" b="1" dirty="0" smtClean="0"/>
              <a:t>1011258</a:t>
            </a:r>
          </a:p>
          <a:p>
            <a:endParaRPr lang="en-US" altLang="zh-TW" b="1" dirty="0" smtClean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305800" cy="1981200"/>
          </a:xfrm>
        </p:spPr>
        <p:txBody>
          <a:bodyPr/>
          <a:lstStyle/>
          <a:p>
            <a:r>
              <a:rPr lang="zh-TW" altLang="en-US" sz="8000" dirty="0" smtClean="0"/>
              <a:t>問題創意與思解</a:t>
            </a:r>
            <a:endParaRPr lang="zh-TW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47664" y="2564904"/>
            <a:ext cx="6707088" cy="3779912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chemeClr val="tx2">
                    <a:lumMod val="90000"/>
                  </a:schemeClr>
                </a:solidFill>
              </a:rPr>
              <a:t>作品名稱</a:t>
            </a:r>
            <a:r>
              <a:rPr lang="en-US" altLang="zh-TW" sz="4400" dirty="0" smtClean="0">
                <a:solidFill>
                  <a:schemeClr val="tx2">
                    <a:lumMod val="90000"/>
                  </a:schemeClr>
                </a:solidFill>
              </a:rPr>
              <a:t>-</a:t>
            </a:r>
            <a:r>
              <a:rPr lang="zh-TW" altLang="en-US" sz="4400" dirty="0" smtClean="0">
                <a:solidFill>
                  <a:schemeClr val="tx2">
                    <a:lumMod val="90000"/>
                  </a:schemeClr>
                </a:solidFill>
              </a:rPr>
              <a:t>滴管轉轉樂</a:t>
            </a:r>
            <a:endParaRPr lang="en-US" altLang="zh-TW" sz="4400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None/>
            </a:pPr>
            <a:endParaRPr lang="en-US" altLang="zh-TW" sz="44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zh-TW" altLang="en-US" sz="4200" dirty="0" smtClean="0">
                <a:solidFill>
                  <a:schemeClr val="tx2">
                    <a:lumMod val="90000"/>
                  </a:schemeClr>
                </a:solidFill>
              </a:rPr>
              <a:t>指導老師</a:t>
            </a:r>
            <a:r>
              <a:rPr lang="en-US" altLang="zh-TW" sz="4200" dirty="0" smtClean="0">
                <a:solidFill>
                  <a:schemeClr val="tx2">
                    <a:lumMod val="90000"/>
                  </a:schemeClr>
                </a:solidFill>
              </a:rPr>
              <a:t>-</a:t>
            </a:r>
            <a:r>
              <a:rPr lang="zh-TW" altLang="en-US" sz="4200" dirty="0" smtClean="0">
                <a:solidFill>
                  <a:schemeClr val="tx2">
                    <a:lumMod val="90000"/>
                  </a:schemeClr>
                </a:solidFill>
              </a:rPr>
              <a:t>丁慶榮</a:t>
            </a:r>
            <a:endParaRPr lang="zh-TW" altLang="en-US" sz="42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7724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           </a:t>
            </a:r>
            <a:r>
              <a:rPr lang="zh-TW" altLang="en-US" sz="5400" dirty="0" smtClean="0">
                <a:solidFill>
                  <a:schemeClr val="tx2">
                    <a:lumMod val="75000"/>
                  </a:schemeClr>
                </a:solidFill>
              </a:rPr>
              <a:t>期末專題</a:t>
            </a:r>
            <a:r>
              <a:rPr lang="en-US" altLang="zh-TW" sz="54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zh-TW" altLang="en-US" sz="5400" dirty="0" smtClean="0">
                <a:solidFill>
                  <a:schemeClr val="tx2">
                    <a:lumMod val="75000"/>
                  </a:schemeClr>
                </a:solidFill>
              </a:rPr>
              <a:t>簡</a:t>
            </a:r>
            <a:r>
              <a:rPr lang="en-US" altLang="zh-TW" sz="5400" dirty="0" smtClean="0">
                <a:solidFill>
                  <a:schemeClr val="tx2">
                    <a:lumMod val="75000"/>
                  </a:schemeClr>
                </a:solidFill>
              </a:rPr>
              <a:t>‧</a:t>
            </a:r>
            <a:r>
              <a:rPr lang="zh-TW" altLang="en-US" sz="5400" dirty="0" smtClean="0">
                <a:solidFill>
                  <a:schemeClr val="tx2">
                    <a:lumMod val="75000"/>
                  </a:schemeClr>
                </a:solidFill>
              </a:rPr>
              <a:t>易</a:t>
            </a:r>
            <a:endParaRPr lang="zh-TW" alt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971600" y="908720"/>
            <a:ext cx="7378253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600" dirty="0" smtClean="0"/>
              <a:t>一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前言</a:t>
            </a:r>
            <a:endParaRPr lang="en-US" altLang="zh-TW" sz="3600" dirty="0" smtClean="0"/>
          </a:p>
          <a:p>
            <a:pPr>
              <a:buNone/>
            </a:pP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◎作品概略描述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在瓶子外面裝置一個轉盤，往右轉的時候，就有多少東西會跑出來。</a:t>
            </a:r>
            <a:endParaRPr lang="en-US" altLang="zh-TW" sz="3600" dirty="0" smtClean="0"/>
          </a:p>
          <a:p>
            <a:pPr>
              <a:buNone/>
            </a:pP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◎競賽主題的相關性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簡單的小裝置，就能改變日常生活的困擾。</a:t>
            </a:r>
            <a:endParaRPr lang="en-US" altLang="zh-TW" sz="3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7584" y="980728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TW" altLang="en-US" sz="3600" dirty="0" smtClean="0"/>
              <a:t>二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團隊創思過程</a:t>
            </a:r>
            <a:endParaRPr lang="en-US" altLang="zh-TW" sz="3600" dirty="0" smtClean="0"/>
          </a:p>
          <a:p>
            <a:pPr>
              <a:buNone/>
            </a:pPr>
            <a:endParaRPr lang="en-US" altLang="zh-TW" sz="3600" dirty="0"/>
          </a:p>
          <a:p>
            <a:r>
              <a:rPr lang="en-US" altLang="zh-TW" sz="3600" dirty="0" smtClean="0"/>
              <a:t>  </a:t>
            </a:r>
            <a:r>
              <a:rPr lang="zh-TW" altLang="zh-TW" sz="3600" dirty="0" smtClean="0"/>
              <a:t>因為</a:t>
            </a:r>
            <a:r>
              <a:rPr lang="zh-TW" altLang="zh-TW" sz="3600" dirty="0"/>
              <a:t>日常生活中在倒調味料時，常會抓不準量，讓食物失去了該有的味道，就像倒醬油之類的，所以設計一個小裝置可以精準地控制量的多寡。</a:t>
            </a:r>
          </a:p>
          <a:p>
            <a:pPr>
              <a:buNone/>
            </a:pPr>
            <a:endParaRPr lang="en-US" altLang="zh-TW" sz="3600" dirty="0" smtClean="0"/>
          </a:p>
          <a:p>
            <a:pPr>
              <a:buNone/>
            </a:pPr>
            <a:endParaRPr lang="en-US" altLang="zh-TW" sz="3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323528" y="404664"/>
            <a:ext cx="85324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三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創意特色</a:t>
            </a:r>
            <a:endParaRPr lang="en-US" altLang="zh-TW" sz="3600" dirty="0" smtClean="0"/>
          </a:p>
          <a:p>
            <a:endParaRPr lang="en-US" altLang="zh-TW" sz="3600" dirty="0" smtClean="0"/>
          </a:p>
          <a:p>
            <a:r>
              <a:rPr lang="zh-TW" altLang="en-US" sz="3600" dirty="0" smtClean="0"/>
              <a:t>  對於</a:t>
            </a:r>
            <a:r>
              <a:rPr lang="zh-TW" altLang="en-US" sz="3600" dirty="0"/>
              <a:t>很多剛上手學煮菜的人</a:t>
            </a:r>
            <a:r>
              <a:rPr lang="zh-TW" altLang="en-US" sz="3600" dirty="0" smtClean="0"/>
              <a:t>，食譜時上常會</a:t>
            </a:r>
            <a:r>
              <a:rPr lang="zh-TW" altLang="en-US" sz="3600" dirty="0"/>
              <a:t>寫出精準的調味比例，例如鹽巴和糖及水的比例都不相同，如果能加裝此產品在各個</a:t>
            </a:r>
            <a:r>
              <a:rPr lang="zh-TW" altLang="en-US" sz="3600" dirty="0" smtClean="0"/>
              <a:t>調味瓶上</a:t>
            </a:r>
            <a:r>
              <a:rPr lang="zh-TW" altLang="en-US" sz="3600" dirty="0"/>
              <a:t>，那就不用擔心調出來的比例會不對，跟以往的罐裝調味品比較，就是多了一個能夠精準測量調味品需求的工具，如此一來不僅不會</a:t>
            </a:r>
            <a:r>
              <a:rPr lang="zh-TW" altLang="en-US" sz="3600" dirty="0" smtClean="0"/>
              <a:t>倒出</a:t>
            </a:r>
            <a:r>
              <a:rPr lang="zh-TW" altLang="en-US" sz="3600" dirty="0"/>
              <a:t>多餘</a:t>
            </a:r>
            <a:r>
              <a:rPr lang="zh-TW" altLang="en-US" sz="3600" dirty="0" smtClean="0"/>
              <a:t>的</a:t>
            </a:r>
            <a:r>
              <a:rPr lang="zh-TW" altLang="en-US" sz="3600" dirty="0"/>
              <a:t>調味品，也能輕輕鬆鬆做出一手好菜了</a:t>
            </a:r>
            <a:r>
              <a:rPr lang="en-US" altLang="zh-TW" sz="3600" dirty="0"/>
              <a:t>!</a:t>
            </a:r>
            <a:endParaRPr lang="zh-TW" altLang="en-US" sz="2600" dirty="0"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83568" y="980728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四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人文關懷表現</a:t>
            </a:r>
            <a:endParaRPr lang="en-US" altLang="zh-TW" sz="3600" dirty="0" smtClean="0"/>
          </a:p>
          <a:p>
            <a:endParaRPr lang="en-US" altLang="zh-TW" sz="3600" dirty="0" smtClean="0"/>
          </a:p>
          <a:p>
            <a:r>
              <a:rPr lang="zh-TW" altLang="en-US" sz="3600" dirty="0" smtClean="0"/>
              <a:t>  如果</a:t>
            </a:r>
            <a:r>
              <a:rPr lang="zh-TW" altLang="en-US" sz="3600" dirty="0"/>
              <a:t>每次倒東西，都能精準控制要多少東西，就不會浪費，就能要多少倒多少，相對得也會用的比較省，比較晚用完就比較晚再買新的，日積月累下來，不知不覺就替社會省了很多資源，不會造成資源浪費。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99592" y="970560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/>
              <a:t>五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實用價值</a:t>
            </a:r>
            <a:endParaRPr lang="en-US" altLang="zh-TW" sz="3600" dirty="0" smtClean="0"/>
          </a:p>
          <a:p>
            <a:endParaRPr lang="en-US" altLang="zh-TW" sz="3600" dirty="0" smtClean="0"/>
          </a:p>
          <a:p>
            <a:r>
              <a:rPr lang="zh-TW" altLang="en-US" sz="3600" dirty="0" smtClean="0"/>
              <a:t>  可以</a:t>
            </a:r>
            <a:r>
              <a:rPr lang="zh-TW" altLang="en-US" sz="3600" dirty="0"/>
              <a:t>不用再煩惱</a:t>
            </a:r>
            <a:r>
              <a:rPr lang="en-US" altLang="zh-TW" sz="3600" dirty="0"/>
              <a:t>100</a:t>
            </a:r>
            <a:r>
              <a:rPr lang="zh-TW" altLang="en-US" sz="3600" dirty="0"/>
              <a:t>毫克是多少，</a:t>
            </a:r>
            <a:r>
              <a:rPr lang="en-US" altLang="zh-TW" sz="3600" dirty="0"/>
              <a:t>110</a:t>
            </a:r>
            <a:r>
              <a:rPr lang="zh-TW" altLang="en-US" sz="3600" dirty="0"/>
              <a:t>毫克又是多少，</a:t>
            </a:r>
            <a:r>
              <a:rPr lang="en-US" altLang="zh-TW" sz="3600" dirty="0"/>
              <a:t>50</a:t>
            </a:r>
            <a:r>
              <a:rPr lang="zh-TW" altLang="en-US" sz="3600" dirty="0"/>
              <a:t>毫克、</a:t>
            </a:r>
            <a:r>
              <a:rPr lang="en-US" altLang="zh-TW" sz="3600" dirty="0"/>
              <a:t>80</a:t>
            </a:r>
            <a:r>
              <a:rPr lang="zh-TW" altLang="en-US" sz="3600" dirty="0"/>
              <a:t>毫克</a:t>
            </a:r>
            <a:r>
              <a:rPr lang="en-US" altLang="zh-TW" sz="3600" dirty="0"/>
              <a:t>……</a:t>
            </a:r>
            <a:r>
              <a:rPr lang="zh-TW" altLang="en-US" sz="3600" dirty="0"/>
              <a:t>有了這個裝置後，就可以輕輕鬆鬆、安安心心的倒東西，解決了許多人的困擾。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133</TotalTime>
  <Words>358</Words>
  <Application>Microsoft Office PowerPoint</Application>
  <PresentationFormat>如螢幕大小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宣紙</vt:lpstr>
      <vt:lpstr>問題創意與思解</vt:lpstr>
      <vt:lpstr>           期末專題-簡‧易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問題創意與思解</dc:title>
  <dc:creator>方惠觀</dc:creator>
  <cp:lastModifiedBy>USER</cp:lastModifiedBy>
  <cp:revision>18</cp:revision>
  <dcterms:created xsi:type="dcterms:W3CDTF">2012-10-28T14:15:35Z</dcterms:created>
  <dcterms:modified xsi:type="dcterms:W3CDTF">2012-10-28T16:55:43Z</dcterms:modified>
</cp:coreProperties>
</file>