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9F678-BA03-4A69-B9E7-4192E0C6D84F}" type="datetimeFigureOut">
              <a:rPr lang="zh-TW" altLang="en-US" smtClean="0"/>
              <a:t>2012/10/28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8CF4C-C793-46E8-AEA8-79E573FB86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第一次口頭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報告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PPT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組員：　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　呂理鈞　１０１１２３２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許詠豐　１０１１２３３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李孟洋　１０１１２３４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陳冠瑋　１０１１２４６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1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717032"/>
            <a:ext cx="3600400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92688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起因：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buNone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相信大家在國高中時期，都有掃過校園落葉的經驗。每次掃完，垃圾桶都很滿很重，要拉出來都至少要２～３個人一起拉，拉出後又容易破掉。所以，我們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　想到改良了圾桶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解決方法：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在離垃圾桶底部５～８公分的地方切一刀，一分為二，接著我們插入一片木板，使其與上半部互相卡住。並在下半部底裝上可３６０旋轉的輪子。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</Words>
  <Application>Microsoft Office PowerPoint</Application>
  <PresentationFormat>如螢幕大小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第一次口頭報告PPT</vt:lpstr>
      <vt:lpstr>投影片 2</vt:lpstr>
      <vt:lpstr>投影片 3</vt:lpstr>
      <vt:lpstr>投影片 4</vt:lpstr>
    </vt:vector>
  </TitlesOfParts>
  <Company>NEFUser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第一次口頭報告PPT</dc:title>
  <dc:creator>NEFUser</dc:creator>
  <cp:lastModifiedBy>NEFUser</cp:lastModifiedBy>
  <cp:revision>5</cp:revision>
  <dcterms:created xsi:type="dcterms:W3CDTF">2012-10-28T14:32:31Z</dcterms:created>
  <dcterms:modified xsi:type="dcterms:W3CDTF">2012-10-28T15:13:52Z</dcterms:modified>
</cp:coreProperties>
</file>