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5" r:id="rId8"/>
    <p:sldId id="262" r:id="rId9"/>
    <p:sldId id="264" r:id="rId10"/>
    <p:sldId id="263" r:id="rId11"/>
    <p:sldId id="266"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35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DECF34-D678-4F59-A62F-B9AE3C4C4C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TW" altLang="en-US"/>
        </a:p>
      </dgm:t>
    </dgm:pt>
    <dgm:pt modelId="{A949720B-5D5D-4A1C-8ADA-0B13DEBB079D}">
      <dgm:prSet phldrT="[文字]" custT="1"/>
      <dgm:spPr/>
      <dgm:t>
        <a:bodyPr/>
        <a:lstStyle/>
        <a:p>
          <a:r>
            <a:rPr lang="zh-TW" altLang="en-US" sz="2400" dirty="0" smtClean="0"/>
            <a:t>簡</a:t>
          </a:r>
          <a:r>
            <a:rPr lang="zh-TW" altLang="en-US" sz="2400" dirty="0" smtClean="0">
              <a:latin typeface="微軟正黑體"/>
              <a:ea typeface="微軟正黑體"/>
            </a:rPr>
            <a:t>．</a:t>
          </a:r>
          <a:r>
            <a:rPr lang="zh-TW" altLang="en-US" sz="2400" dirty="0" smtClean="0"/>
            <a:t>易</a:t>
          </a:r>
          <a:endParaRPr lang="zh-TW" altLang="en-US" sz="2400" dirty="0"/>
        </a:p>
      </dgm:t>
    </dgm:pt>
    <dgm:pt modelId="{F3849C17-3234-4D4B-9A20-5151A5CAFE8C}" type="parTrans" cxnId="{477AA289-8A13-4958-820B-A9A9C021C2FE}">
      <dgm:prSet/>
      <dgm:spPr/>
      <dgm:t>
        <a:bodyPr/>
        <a:lstStyle/>
        <a:p>
          <a:endParaRPr lang="zh-TW" altLang="en-US"/>
        </a:p>
      </dgm:t>
    </dgm:pt>
    <dgm:pt modelId="{672AA933-AE87-43D0-9A3C-AA7BB0E5968E}" type="sibTrans" cxnId="{477AA289-8A13-4958-820B-A9A9C021C2FE}">
      <dgm:prSet/>
      <dgm:spPr/>
      <dgm:t>
        <a:bodyPr/>
        <a:lstStyle/>
        <a:p>
          <a:endParaRPr lang="zh-TW" altLang="en-US"/>
        </a:p>
      </dgm:t>
    </dgm:pt>
    <dgm:pt modelId="{2ED8318D-AF67-463C-A2A0-652923D85F66}">
      <dgm:prSet phldrT="[文字]" custT="1"/>
      <dgm:spPr/>
      <dgm:t>
        <a:bodyPr/>
        <a:lstStyle/>
        <a:p>
          <a:r>
            <a:rPr lang="zh-TW" altLang="en-US" sz="2400" dirty="0" smtClean="0"/>
            <a:t>方便</a:t>
          </a:r>
          <a:endParaRPr lang="zh-TW" altLang="en-US" sz="2400" dirty="0"/>
        </a:p>
      </dgm:t>
    </dgm:pt>
    <dgm:pt modelId="{02BABF28-8033-40E0-A080-2955CF3FE90F}" type="parTrans" cxnId="{A8904AA4-3F95-4FEB-9DD0-8AF5E5792EBF}">
      <dgm:prSet/>
      <dgm:spPr/>
      <dgm:t>
        <a:bodyPr/>
        <a:lstStyle/>
        <a:p>
          <a:endParaRPr lang="zh-TW" altLang="en-US"/>
        </a:p>
      </dgm:t>
    </dgm:pt>
    <dgm:pt modelId="{9960A676-A7B9-4EAE-9343-E21A5CCA8C0A}" type="sibTrans" cxnId="{A8904AA4-3F95-4FEB-9DD0-8AF5E5792EBF}">
      <dgm:prSet/>
      <dgm:spPr/>
      <dgm:t>
        <a:bodyPr/>
        <a:lstStyle/>
        <a:p>
          <a:endParaRPr lang="zh-TW" altLang="en-US"/>
        </a:p>
      </dgm:t>
    </dgm:pt>
    <dgm:pt modelId="{E508F965-7451-49EF-AD15-C8B35DD00A5D}">
      <dgm:prSet phldrT="[文字]" custT="1"/>
      <dgm:spPr/>
      <dgm:t>
        <a:bodyPr/>
        <a:lstStyle/>
        <a:p>
          <a:r>
            <a:rPr lang="zh-TW" altLang="en-US" sz="2400" dirty="0" smtClean="0"/>
            <a:t>具設計感</a:t>
          </a:r>
          <a:endParaRPr lang="zh-TW" altLang="en-US" sz="2400" dirty="0"/>
        </a:p>
      </dgm:t>
    </dgm:pt>
    <dgm:pt modelId="{E3BFC7FE-9E3D-440B-A0CA-51FC7A3A4BE2}" type="parTrans" cxnId="{D0B61B07-CC0E-4F2E-8CC7-C265B0C025DF}">
      <dgm:prSet/>
      <dgm:spPr/>
      <dgm:t>
        <a:bodyPr/>
        <a:lstStyle/>
        <a:p>
          <a:endParaRPr lang="zh-TW" altLang="en-US"/>
        </a:p>
      </dgm:t>
    </dgm:pt>
    <dgm:pt modelId="{F2213607-409F-40D3-A51F-3A9780CCA486}" type="sibTrans" cxnId="{D0B61B07-CC0E-4F2E-8CC7-C265B0C025DF}">
      <dgm:prSet/>
      <dgm:spPr/>
      <dgm:t>
        <a:bodyPr/>
        <a:lstStyle/>
        <a:p>
          <a:endParaRPr lang="zh-TW" altLang="en-US"/>
        </a:p>
      </dgm:t>
    </dgm:pt>
    <dgm:pt modelId="{2440512C-DFBE-4C37-B868-94F0E1219E07}">
      <dgm:prSet phldrT="[文字]"/>
      <dgm:spPr/>
      <dgm:t>
        <a:bodyPr/>
        <a:lstStyle/>
        <a:p>
          <a:r>
            <a:rPr lang="zh-TW" altLang="en-US" dirty="0" smtClean="0"/>
            <a:t>降低疾病傳染</a:t>
          </a:r>
          <a:endParaRPr lang="zh-TW" altLang="en-US" dirty="0"/>
        </a:p>
      </dgm:t>
    </dgm:pt>
    <dgm:pt modelId="{F08F4628-A72B-4B89-AE5C-9600EC86F29C}" type="parTrans" cxnId="{A05184D6-23AA-4EEC-A5ED-7ED57CAB72A7}">
      <dgm:prSet/>
      <dgm:spPr/>
      <dgm:t>
        <a:bodyPr/>
        <a:lstStyle/>
        <a:p>
          <a:endParaRPr lang="zh-TW" altLang="en-US"/>
        </a:p>
      </dgm:t>
    </dgm:pt>
    <dgm:pt modelId="{4C859A9E-F714-4E07-8A66-0AF4D07B8732}" type="sibTrans" cxnId="{A05184D6-23AA-4EEC-A5ED-7ED57CAB72A7}">
      <dgm:prSet/>
      <dgm:spPr/>
      <dgm:t>
        <a:bodyPr/>
        <a:lstStyle/>
        <a:p>
          <a:endParaRPr lang="zh-TW" altLang="en-US"/>
        </a:p>
      </dgm:t>
    </dgm:pt>
    <dgm:pt modelId="{4C516B18-02F3-40CD-BB6B-2A08DCD4CEBF}">
      <dgm:prSet phldrT="[文字]" custT="1"/>
      <dgm:spPr/>
      <dgm:t>
        <a:bodyPr/>
        <a:lstStyle/>
        <a:p>
          <a:r>
            <a:rPr lang="zh-TW" altLang="en-US" sz="2400" dirty="0" smtClean="0"/>
            <a:t>具實用性</a:t>
          </a:r>
          <a:endParaRPr lang="zh-TW" altLang="en-US" sz="2400" dirty="0"/>
        </a:p>
      </dgm:t>
    </dgm:pt>
    <dgm:pt modelId="{B754395F-E601-42FA-A53C-0EA4E7CBD887}" type="parTrans" cxnId="{BD46DDB3-5005-45AE-A1F9-B24ACF02A859}">
      <dgm:prSet/>
      <dgm:spPr/>
      <dgm:t>
        <a:bodyPr/>
        <a:lstStyle/>
        <a:p>
          <a:endParaRPr lang="zh-TW" altLang="en-US"/>
        </a:p>
      </dgm:t>
    </dgm:pt>
    <dgm:pt modelId="{7DF8F8AB-4275-47E5-8066-C8AF07685BA0}" type="sibTrans" cxnId="{BD46DDB3-5005-45AE-A1F9-B24ACF02A859}">
      <dgm:prSet/>
      <dgm:spPr/>
      <dgm:t>
        <a:bodyPr/>
        <a:lstStyle/>
        <a:p>
          <a:endParaRPr lang="zh-TW" altLang="en-US"/>
        </a:p>
      </dgm:t>
    </dgm:pt>
    <dgm:pt modelId="{27591717-F8CF-44CA-9577-E8F180E622A4}" type="pres">
      <dgm:prSet presAssocID="{40DECF34-D678-4F59-A62F-B9AE3C4C4C85}" presName="Name0" presStyleCnt="0">
        <dgm:presLayoutVars>
          <dgm:chMax val="1"/>
          <dgm:dir/>
          <dgm:animLvl val="ctr"/>
          <dgm:resizeHandles val="exact"/>
        </dgm:presLayoutVars>
      </dgm:prSet>
      <dgm:spPr/>
      <dgm:t>
        <a:bodyPr/>
        <a:lstStyle/>
        <a:p>
          <a:endParaRPr lang="zh-TW" altLang="en-US"/>
        </a:p>
      </dgm:t>
    </dgm:pt>
    <dgm:pt modelId="{61F2F62B-3239-46CF-901F-7E0A261092FE}" type="pres">
      <dgm:prSet presAssocID="{A949720B-5D5D-4A1C-8ADA-0B13DEBB079D}" presName="centerShape" presStyleLbl="node0" presStyleIdx="0" presStyleCnt="1"/>
      <dgm:spPr/>
      <dgm:t>
        <a:bodyPr/>
        <a:lstStyle/>
        <a:p>
          <a:endParaRPr lang="zh-TW" altLang="en-US"/>
        </a:p>
      </dgm:t>
    </dgm:pt>
    <dgm:pt modelId="{CF325AC8-CD01-48EF-AEF9-C3998C326E36}" type="pres">
      <dgm:prSet presAssocID="{2ED8318D-AF67-463C-A2A0-652923D85F66}" presName="node" presStyleLbl="node1" presStyleIdx="0" presStyleCnt="4">
        <dgm:presLayoutVars>
          <dgm:bulletEnabled val="1"/>
        </dgm:presLayoutVars>
      </dgm:prSet>
      <dgm:spPr/>
      <dgm:t>
        <a:bodyPr/>
        <a:lstStyle/>
        <a:p>
          <a:endParaRPr lang="zh-TW" altLang="en-US"/>
        </a:p>
      </dgm:t>
    </dgm:pt>
    <dgm:pt modelId="{BBA984D2-FC75-4EE9-B792-168E547541EC}" type="pres">
      <dgm:prSet presAssocID="{2ED8318D-AF67-463C-A2A0-652923D85F66}" presName="dummy" presStyleCnt="0"/>
      <dgm:spPr/>
    </dgm:pt>
    <dgm:pt modelId="{0B7E6C22-362D-4A11-B095-E28EDDA5F003}" type="pres">
      <dgm:prSet presAssocID="{9960A676-A7B9-4EAE-9343-E21A5CCA8C0A}" presName="sibTrans" presStyleLbl="sibTrans2D1" presStyleIdx="0" presStyleCnt="4"/>
      <dgm:spPr/>
      <dgm:t>
        <a:bodyPr/>
        <a:lstStyle/>
        <a:p>
          <a:endParaRPr lang="zh-TW" altLang="en-US"/>
        </a:p>
      </dgm:t>
    </dgm:pt>
    <dgm:pt modelId="{8070BC25-A49E-4C94-AD71-5AB4C87D432A}" type="pres">
      <dgm:prSet presAssocID="{E508F965-7451-49EF-AD15-C8B35DD00A5D}" presName="node" presStyleLbl="node1" presStyleIdx="1" presStyleCnt="4">
        <dgm:presLayoutVars>
          <dgm:bulletEnabled val="1"/>
        </dgm:presLayoutVars>
      </dgm:prSet>
      <dgm:spPr/>
      <dgm:t>
        <a:bodyPr/>
        <a:lstStyle/>
        <a:p>
          <a:endParaRPr lang="zh-TW" altLang="en-US"/>
        </a:p>
      </dgm:t>
    </dgm:pt>
    <dgm:pt modelId="{4480C3D0-E10C-4108-8023-D8D05E616FD3}" type="pres">
      <dgm:prSet presAssocID="{E508F965-7451-49EF-AD15-C8B35DD00A5D}" presName="dummy" presStyleCnt="0"/>
      <dgm:spPr/>
    </dgm:pt>
    <dgm:pt modelId="{0E5E187C-04A9-4689-8B3E-047933C101CD}" type="pres">
      <dgm:prSet presAssocID="{F2213607-409F-40D3-A51F-3A9780CCA486}" presName="sibTrans" presStyleLbl="sibTrans2D1" presStyleIdx="1" presStyleCnt="4"/>
      <dgm:spPr/>
      <dgm:t>
        <a:bodyPr/>
        <a:lstStyle/>
        <a:p>
          <a:endParaRPr lang="zh-TW" altLang="en-US"/>
        </a:p>
      </dgm:t>
    </dgm:pt>
    <dgm:pt modelId="{F0F2B0B9-1C5B-4FDA-BBD4-A9A320A6B2A0}" type="pres">
      <dgm:prSet presAssocID="{2440512C-DFBE-4C37-B868-94F0E1219E07}" presName="node" presStyleLbl="node1" presStyleIdx="2" presStyleCnt="4">
        <dgm:presLayoutVars>
          <dgm:bulletEnabled val="1"/>
        </dgm:presLayoutVars>
      </dgm:prSet>
      <dgm:spPr/>
      <dgm:t>
        <a:bodyPr/>
        <a:lstStyle/>
        <a:p>
          <a:endParaRPr lang="zh-TW" altLang="en-US"/>
        </a:p>
      </dgm:t>
    </dgm:pt>
    <dgm:pt modelId="{3B07B820-D2FF-41FE-9274-F3FA195B1D7B}" type="pres">
      <dgm:prSet presAssocID="{2440512C-DFBE-4C37-B868-94F0E1219E07}" presName="dummy" presStyleCnt="0"/>
      <dgm:spPr/>
    </dgm:pt>
    <dgm:pt modelId="{1CC1FF37-F2FF-45A9-B822-D8B959B9422C}" type="pres">
      <dgm:prSet presAssocID="{4C859A9E-F714-4E07-8A66-0AF4D07B8732}" presName="sibTrans" presStyleLbl="sibTrans2D1" presStyleIdx="2" presStyleCnt="4"/>
      <dgm:spPr/>
      <dgm:t>
        <a:bodyPr/>
        <a:lstStyle/>
        <a:p>
          <a:endParaRPr lang="zh-TW" altLang="en-US"/>
        </a:p>
      </dgm:t>
    </dgm:pt>
    <dgm:pt modelId="{8A53A054-E7E8-40ED-A295-764C4AC096A8}" type="pres">
      <dgm:prSet presAssocID="{4C516B18-02F3-40CD-BB6B-2A08DCD4CEBF}" presName="node" presStyleLbl="node1" presStyleIdx="3" presStyleCnt="4">
        <dgm:presLayoutVars>
          <dgm:bulletEnabled val="1"/>
        </dgm:presLayoutVars>
      </dgm:prSet>
      <dgm:spPr/>
      <dgm:t>
        <a:bodyPr/>
        <a:lstStyle/>
        <a:p>
          <a:endParaRPr lang="zh-TW" altLang="en-US"/>
        </a:p>
      </dgm:t>
    </dgm:pt>
    <dgm:pt modelId="{94935765-8447-4BA4-B4FE-319BCE42B416}" type="pres">
      <dgm:prSet presAssocID="{4C516B18-02F3-40CD-BB6B-2A08DCD4CEBF}" presName="dummy" presStyleCnt="0"/>
      <dgm:spPr/>
    </dgm:pt>
    <dgm:pt modelId="{29FB2B7C-3D8D-4D56-B3A2-56CC5B18B155}" type="pres">
      <dgm:prSet presAssocID="{7DF8F8AB-4275-47E5-8066-C8AF07685BA0}" presName="sibTrans" presStyleLbl="sibTrans2D1" presStyleIdx="3" presStyleCnt="4"/>
      <dgm:spPr/>
      <dgm:t>
        <a:bodyPr/>
        <a:lstStyle/>
        <a:p>
          <a:endParaRPr lang="zh-TW" altLang="en-US"/>
        </a:p>
      </dgm:t>
    </dgm:pt>
  </dgm:ptLst>
  <dgm:cxnLst>
    <dgm:cxn modelId="{76BA9AD0-034B-45EE-82B3-8D44843B5F28}" type="presOf" srcId="{2440512C-DFBE-4C37-B868-94F0E1219E07}" destId="{F0F2B0B9-1C5B-4FDA-BBD4-A9A320A6B2A0}" srcOrd="0" destOrd="0" presId="urn:microsoft.com/office/officeart/2005/8/layout/radial6"/>
    <dgm:cxn modelId="{59E61A40-78F7-4A74-99D0-D862CA1C22CF}" type="presOf" srcId="{F2213607-409F-40D3-A51F-3A9780CCA486}" destId="{0E5E187C-04A9-4689-8B3E-047933C101CD}" srcOrd="0" destOrd="0" presId="urn:microsoft.com/office/officeart/2005/8/layout/radial6"/>
    <dgm:cxn modelId="{D0B61B07-CC0E-4F2E-8CC7-C265B0C025DF}" srcId="{A949720B-5D5D-4A1C-8ADA-0B13DEBB079D}" destId="{E508F965-7451-49EF-AD15-C8B35DD00A5D}" srcOrd="1" destOrd="0" parTransId="{E3BFC7FE-9E3D-440B-A0CA-51FC7A3A4BE2}" sibTransId="{F2213607-409F-40D3-A51F-3A9780CCA486}"/>
    <dgm:cxn modelId="{BD46DDB3-5005-45AE-A1F9-B24ACF02A859}" srcId="{A949720B-5D5D-4A1C-8ADA-0B13DEBB079D}" destId="{4C516B18-02F3-40CD-BB6B-2A08DCD4CEBF}" srcOrd="3" destOrd="0" parTransId="{B754395F-E601-42FA-A53C-0EA4E7CBD887}" sibTransId="{7DF8F8AB-4275-47E5-8066-C8AF07685BA0}"/>
    <dgm:cxn modelId="{B4D71829-CCC3-4EE6-9352-7890F691D3A8}" type="presOf" srcId="{E508F965-7451-49EF-AD15-C8B35DD00A5D}" destId="{8070BC25-A49E-4C94-AD71-5AB4C87D432A}" srcOrd="0" destOrd="0" presId="urn:microsoft.com/office/officeart/2005/8/layout/radial6"/>
    <dgm:cxn modelId="{FD7F5195-98F0-418F-A9BB-C9214B65D899}" type="presOf" srcId="{A949720B-5D5D-4A1C-8ADA-0B13DEBB079D}" destId="{61F2F62B-3239-46CF-901F-7E0A261092FE}" srcOrd="0" destOrd="0" presId="urn:microsoft.com/office/officeart/2005/8/layout/radial6"/>
    <dgm:cxn modelId="{91F5A5E6-C31B-4C17-9936-9F58FDD85B3A}" type="presOf" srcId="{4C859A9E-F714-4E07-8A66-0AF4D07B8732}" destId="{1CC1FF37-F2FF-45A9-B822-D8B959B9422C}" srcOrd="0" destOrd="0" presId="urn:microsoft.com/office/officeart/2005/8/layout/radial6"/>
    <dgm:cxn modelId="{A8904AA4-3F95-4FEB-9DD0-8AF5E5792EBF}" srcId="{A949720B-5D5D-4A1C-8ADA-0B13DEBB079D}" destId="{2ED8318D-AF67-463C-A2A0-652923D85F66}" srcOrd="0" destOrd="0" parTransId="{02BABF28-8033-40E0-A080-2955CF3FE90F}" sibTransId="{9960A676-A7B9-4EAE-9343-E21A5CCA8C0A}"/>
    <dgm:cxn modelId="{A05184D6-23AA-4EEC-A5ED-7ED57CAB72A7}" srcId="{A949720B-5D5D-4A1C-8ADA-0B13DEBB079D}" destId="{2440512C-DFBE-4C37-B868-94F0E1219E07}" srcOrd="2" destOrd="0" parTransId="{F08F4628-A72B-4B89-AE5C-9600EC86F29C}" sibTransId="{4C859A9E-F714-4E07-8A66-0AF4D07B8732}"/>
    <dgm:cxn modelId="{477AA289-8A13-4958-820B-A9A9C021C2FE}" srcId="{40DECF34-D678-4F59-A62F-B9AE3C4C4C85}" destId="{A949720B-5D5D-4A1C-8ADA-0B13DEBB079D}" srcOrd="0" destOrd="0" parTransId="{F3849C17-3234-4D4B-9A20-5151A5CAFE8C}" sibTransId="{672AA933-AE87-43D0-9A3C-AA7BB0E5968E}"/>
    <dgm:cxn modelId="{FD3E8003-EC3E-435D-895A-82D6AF4AF972}" type="presOf" srcId="{7DF8F8AB-4275-47E5-8066-C8AF07685BA0}" destId="{29FB2B7C-3D8D-4D56-B3A2-56CC5B18B155}" srcOrd="0" destOrd="0" presId="urn:microsoft.com/office/officeart/2005/8/layout/radial6"/>
    <dgm:cxn modelId="{317DA806-E5E3-4592-BBD4-527819A550F4}" type="presOf" srcId="{9960A676-A7B9-4EAE-9343-E21A5CCA8C0A}" destId="{0B7E6C22-362D-4A11-B095-E28EDDA5F003}" srcOrd="0" destOrd="0" presId="urn:microsoft.com/office/officeart/2005/8/layout/radial6"/>
    <dgm:cxn modelId="{E05BC8BE-F6F6-4331-AB40-EC9766A2BA24}" type="presOf" srcId="{4C516B18-02F3-40CD-BB6B-2A08DCD4CEBF}" destId="{8A53A054-E7E8-40ED-A295-764C4AC096A8}" srcOrd="0" destOrd="0" presId="urn:microsoft.com/office/officeart/2005/8/layout/radial6"/>
    <dgm:cxn modelId="{0442E35B-CC2A-48CC-A095-BF82674AB8B8}" type="presOf" srcId="{40DECF34-D678-4F59-A62F-B9AE3C4C4C85}" destId="{27591717-F8CF-44CA-9577-E8F180E622A4}" srcOrd="0" destOrd="0" presId="urn:microsoft.com/office/officeart/2005/8/layout/radial6"/>
    <dgm:cxn modelId="{31F39B49-7694-489D-846B-C7A127674059}" type="presOf" srcId="{2ED8318D-AF67-463C-A2A0-652923D85F66}" destId="{CF325AC8-CD01-48EF-AEF9-C3998C326E36}" srcOrd="0" destOrd="0" presId="urn:microsoft.com/office/officeart/2005/8/layout/radial6"/>
    <dgm:cxn modelId="{D2FE605A-EA21-4C26-854C-1E12D42D0582}" type="presParOf" srcId="{27591717-F8CF-44CA-9577-E8F180E622A4}" destId="{61F2F62B-3239-46CF-901F-7E0A261092FE}" srcOrd="0" destOrd="0" presId="urn:microsoft.com/office/officeart/2005/8/layout/radial6"/>
    <dgm:cxn modelId="{A0886DDA-8C24-4CB2-A207-722D4F1DB691}" type="presParOf" srcId="{27591717-F8CF-44CA-9577-E8F180E622A4}" destId="{CF325AC8-CD01-48EF-AEF9-C3998C326E36}" srcOrd="1" destOrd="0" presId="urn:microsoft.com/office/officeart/2005/8/layout/radial6"/>
    <dgm:cxn modelId="{E7EDB04C-7366-44A4-B1F9-7B7CB46CBB7C}" type="presParOf" srcId="{27591717-F8CF-44CA-9577-E8F180E622A4}" destId="{BBA984D2-FC75-4EE9-B792-168E547541EC}" srcOrd="2" destOrd="0" presId="urn:microsoft.com/office/officeart/2005/8/layout/radial6"/>
    <dgm:cxn modelId="{D13EA94A-7053-4DB9-91CB-61B7D8AB5314}" type="presParOf" srcId="{27591717-F8CF-44CA-9577-E8F180E622A4}" destId="{0B7E6C22-362D-4A11-B095-E28EDDA5F003}" srcOrd="3" destOrd="0" presId="urn:microsoft.com/office/officeart/2005/8/layout/radial6"/>
    <dgm:cxn modelId="{F871BE80-4735-4EBE-8612-558F4976C0C6}" type="presParOf" srcId="{27591717-F8CF-44CA-9577-E8F180E622A4}" destId="{8070BC25-A49E-4C94-AD71-5AB4C87D432A}" srcOrd="4" destOrd="0" presId="urn:microsoft.com/office/officeart/2005/8/layout/radial6"/>
    <dgm:cxn modelId="{42828118-8E66-4C04-A1C3-1870B88831C1}" type="presParOf" srcId="{27591717-F8CF-44CA-9577-E8F180E622A4}" destId="{4480C3D0-E10C-4108-8023-D8D05E616FD3}" srcOrd="5" destOrd="0" presId="urn:microsoft.com/office/officeart/2005/8/layout/radial6"/>
    <dgm:cxn modelId="{9F09D04C-FBDD-4E7F-BA84-C46F2BD25DB7}" type="presParOf" srcId="{27591717-F8CF-44CA-9577-E8F180E622A4}" destId="{0E5E187C-04A9-4689-8B3E-047933C101CD}" srcOrd="6" destOrd="0" presId="urn:microsoft.com/office/officeart/2005/8/layout/radial6"/>
    <dgm:cxn modelId="{12669C8C-6820-498D-B038-D89933F36A98}" type="presParOf" srcId="{27591717-F8CF-44CA-9577-E8F180E622A4}" destId="{F0F2B0B9-1C5B-4FDA-BBD4-A9A320A6B2A0}" srcOrd="7" destOrd="0" presId="urn:microsoft.com/office/officeart/2005/8/layout/radial6"/>
    <dgm:cxn modelId="{60800A24-4B49-4CD0-8270-F07DF250BB90}" type="presParOf" srcId="{27591717-F8CF-44CA-9577-E8F180E622A4}" destId="{3B07B820-D2FF-41FE-9274-F3FA195B1D7B}" srcOrd="8" destOrd="0" presId="urn:microsoft.com/office/officeart/2005/8/layout/radial6"/>
    <dgm:cxn modelId="{5FFC63E0-966C-485D-A094-EFEE3720FF17}" type="presParOf" srcId="{27591717-F8CF-44CA-9577-E8F180E622A4}" destId="{1CC1FF37-F2FF-45A9-B822-D8B959B9422C}" srcOrd="9" destOrd="0" presId="urn:microsoft.com/office/officeart/2005/8/layout/radial6"/>
    <dgm:cxn modelId="{6D84579A-15D6-4FAE-96D2-585844D00E9F}" type="presParOf" srcId="{27591717-F8CF-44CA-9577-E8F180E622A4}" destId="{8A53A054-E7E8-40ED-A295-764C4AC096A8}" srcOrd="10" destOrd="0" presId="urn:microsoft.com/office/officeart/2005/8/layout/radial6"/>
    <dgm:cxn modelId="{F76343F8-D2CE-4AFC-AA87-49C647F80DC3}" type="presParOf" srcId="{27591717-F8CF-44CA-9577-E8F180E622A4}" destId="{94935765-8447-4BA4-B4FE-319BCE42B416}" srcOrd="11" destOrd="0" presId="urn:microsoft.com/office/officeart/2005/8/layout/radial6"/>
    <dgm:cxn modelId="{36661400-35FF-40C0-9777-1C283915811D}" type="presParOf" srcId="{27591717-F8CF-44CA-9577-E8F180E622A4}" destId="{29FB2B7C-3D8D-4D56-B3A2-56CC5B18B15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B2B7C-3D8D-4D56-B3A2-56CC5B18B155}">
      <dsp:nvSpPr>
        <dsp:cNvPr id="0" name=""/>
        <dsp:cNvSpPr/>
      </dsp:nvSpPr>
      <dsp:spPr>
        <a:xfrm>
          <a:off x="2426761" y="506680"/>
          <a:ext cx="3376076" cy="3376076"/>
        </a:xfrm>
        <a:prstGeom prst="blockArc">
          <a:avLst>
            <a:gd name="adj1" fmla="val 10800000"/>
            <a:gd name="adj2" fmla="val 162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C1FF37-F2FF-45A9-B822-D8B959B9422C}">
      <dsp:nvSpPr>
        <dsp:cNvPr id="0" name=""/>
        <dsp:cNvSpPr/>
      </dsp:nvSpPr>
      <dsp:spPr>
        <a:xfrm>
          <a:off x="2426761" y="506680"/>
          <a:ext cx="3376076" cy="3376076"/>
        </a:xfrm>
        <a:prstGeom prst="blockArc">
          <a:avLst>
            <a:gd name="adj1" fmla="val 5400000"/>
            <a:gd name="adj2" fmla="val 108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5E187C-04A9-4689-8B3E-047933C101CD}">
      <dsp:nvSpPr>
        <dsp:cNvPr id="0" name=""/>
        <dsp:cNvSpPr/>
      </dsp:nvSpPr>
      <dsp:spPr>
        <a:xfrm>
          <a:off x="2426761" y="506680"/>
          <a:ext cx="3376076" cy="3376076"/>
        </a:xfrm>
        <a:prstGeom prst="blockArc">
          <a:avLst>
            <a:gd name="adj1" fmla="val 0"/>
            <a:gd name="adj2" fmla="val 54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7E6C22-362D-4A11-B095-E28EDDA5F003}">
      <dsp:nvSpPr>
        <dsp:cNvPr id="0" name=""/>
        <dsp:cNvSpPr/>
      </dsp:nvSpPr>
      <dsp:spPr>
        <a:xfrm>
          <a:off x="2426761" y="506680"/>
          <a:ext cx="3376076" cy="3376076"/>
        </a:xfrm>
        <a:prstGeom prst="blockArc">
          <a:avLst>
            <a:gd name="adj1" fmla="val 16200000"/>
            <a:gd name="adj2" fmla="val 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F2F62B-3239-46CF-901F-7E0A261092FE}">
      <dsp:nvSpPr>
        <dsp:cNvPr id="0" name=""/>
        <dsp:cNvSpPr/>
      </dsp:nvSpPr>
      <dsp:spPr>
        <a:xfrm>
          <a:off x="3337247" y="1417165"/>
          <a:ext cx="1555105" cy="15551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kern="1200" dirty="0" smtClean="0"/>
            <a:t>簡</a:t>
          </a:r>
          <a:r>
            <a:rPr lang="zh-TW" altLang="en-US" sz="2400" kern="1200" dirty="0" smtClean="0">
              <a:latin typeface="微軟正黑體"/>
              <a:ea typeface="微軟正黑體"/>
            </a:rPr>
            <a:t>．</a:t>
          </a:r>
          <a:r>
            <a:rPr lang="zh-TW" altLang="en-US" sz="2400" kern="1200" dirty="0" smtClean="0"/>
            <a:t>易</a:t>
          </a:r>
          <a:endParaRPr lang="zh-TW" altLang="en-US" sz="2400" kern="1200" dirty="0"/>
        </a:p>
      </dsp:txBody>
      <dsp:txXfrm>
        <a:off x="3564987" y="1644905"/>
        <a:ext cx="1099625" cy="1099625"/>
      </dsp:txXfrm>
    </dsp:sp>
    <dsp:sp modelId="{CF325AC8-CD01-48EF-AEF9-C3998C326E36}">
      <dsp:nvSpPr>
        <dsp:cNvPr id="0" name=""/>
        <dsp:cNvSpPr/>
      </dsp:nvSpPr>
      <dsp:spPr>
        <a:xfrm>
          <a:off x="3570513" y="1582"/>
          <a:ext cx="1088573" cy="10885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kern="1200" dirty="0" smtClean="0"/>
            <a:t>方便</a:t>
          </a:r>
          <a:endParaRPr lang="zh-TW" altLang="en-US" sz="2400" kern="1200" dirty="0"/>
        </a:p>
      </dsp:txBody>
      <dsp:txXfrm>
        <a:off x="3729931" y="161000"/>
        <a:ext cx="769737" cy="769737"/>
      </dsp:txXfrm>
    </dsp:sp>
    <dsp:sp modelId="{8070BC25-A49E-4C94-AD71-5AB4C87D432A}">
      <dsp:nvSpPr>
        <dsp:cNvPr id="0" name=""/>
        <dsp:cNvSpPr/>
      </dsp:nvSpPr>
      <dsp:spPr>
        <a:xfrm>
          <a:off x="5219362" y="1650431"/>
          <a:ext cx="1088573" cy="10885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kern="1200" dirty="0" smtClean="0"/>
            <a:t>具設計感</a:t>
          </a:r>
          <a:endParaRPr lang="zh-TW" altLang="en-US" sz="2400" kern="1200" dirty="0"/>
        </a:p>
      </dsp:txBody>
      <dsp:txXfrm>
        <a:off x="5378780" y="1809849"/>
        <a:ext cx="769737" cy="769737"/>
      </dsp:txXfrm>
    </dsp:sp>
    <dsp:sp modelId="{F0F2B0B9-1C5B-4FDA-BBD4-A9A320A6B2A0}">
      <dsp:nvSpPr>
        <dsp:cNvPr id="0" name=""/>
        <dsp:cNvSpPr/>
      </dsp:nvSpPr>
      <dsp:spPr>
        <a:xfrm>
          <a:off x="3570513" y="3299281"/>
          <a:ext cx="1088573" cy="10885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zh-TW" altLang="en-US" sz="1800" kern="1200" dirty="0" smtClean="0"/>
            <a:t>降低疾病傳染</a:t>
          </a:r>
          <a:endParaRPr lang="zh-TW" altLang="en-US" sz="1800" kern="1200" dirty="0"/>
        </a:p>
      </dsp:txBody>
      <dsp:txXfrm>
        <a:off x="3729931" y="3458699"/>
        <a:ext cx="769737" cy="769737"/>
      </dsp:txXfrm>
    </dsp:sp>
    <dsp:sp modelId="{8A53A054-E7E8-40ED-A295-764C4AC096A8}">
      <dsp:nvSpPr>
        <dsp:cNvPr id="0" name=""/>
        <dsp:cNvSpPr/>
      </dsp:nvSpPr>
      <dsp:spPr>
        <a:xfrm>
          <a:off x="1921663" y="1650431"/>
          <a:ext cx="1088573" cy="10885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TW" altLang="en-US" sz="2400" kern="1200" dirty="0" smtClean="0"/>
            <a:t>具實用性</a:t>
          </a:r>
          <a:endParaRPr lang="zh-TW" altLang="en-US" sz="2400" kern="1200" dirty="0"/>
        </a:p>
      </dsp:txBody>
      <dsp:txXfrm>
        <a:off x="2081081" y="1809849"/>
        <a:ext cx="769737" cy="76973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6F8779-DAD0-4BA4-8B8B-773AC8CD5CEB}"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5A77684F-CE3A-4DE6-B31D-38827CDAC280}" type="datetimeFigureOut">
              <a:rPr lang="zh-TW" altLang="en-US" smtClean="0"/>
              <a:pPr/>
              <a:t>2012/10/31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C16F8779-DAD0-4BA4-8B8B-773AC8CD5CEB}"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77684F-CE3A-4DE6-B31D-38827CDAC280}" type="datetimeFigureOut">
              <a:rPr lang="zh-TW" altLang="en-US" smtClean="0"/>
              <a:pPr/>
              <a:t>2012/10/31</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6F8779-DAD0-4BA4-8B8B-773AC8CD5CEB}"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uQ-hC1tEN9w&amp;feature=youtu.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2780928"/>
            <a:ext cx="7772400" cy="1470025"/>
          </a:xfrm>
        </p:spPr>
        <p:txBody>
          <a:bodyPr>
            <a:normAutofit fontScale="90000"/>
          </a:bodyPr>
          <a:lstStyle/>
          <a:p>
            <a:r>
              <a:rPr lang="en-US" altLang="zh-TW" sz="5400" dirty="0" smtClean="0">
                <a:latin typeface="標楷體" pitchFamily="65" charset="-120"/>
                <a:ea typeface="標楷體" pitchFamily="65" charset="-120"/>
              </a:rPr>
              <a:t/>
            </a:r>
            <a:br>
              <a:rPr lang="en-US" altLang="zh-TW" sz="5400" dirty="0" smtClean="0">
                <a:latin typeface="標楷體" pitchFamily="65" charset="-120"/>
                <a:ea typeface="標楷體" pitchFamily="65" charset="-120"/>
              </a:rPr>
            </a:br>
            <a:r>
              <a:rPr lang="en-US" altLang="zh-TW"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       </a:t>
            </a:r>
            <a:r>
              <a:rPr lang="en-US" altLang="zh-TW" sz="5400" dirty="0" smtClean="0">
                <a:latin typeface="標楷體" pitchFamily="65" charset="-120"/>
                <a:ea typeface="標楷體" pitchFamily="65" charset="-120"/>
              </a:rPr>
              <a:t> </a:t>
            </a:r>
            <a:br>
              <a:rPr lang="en-US" altLang="zh-TW"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
            </a:r>
            <a:br>
              <a:rPr lang="zh-TW" altLang="en-US" sz="5400" dirty="0" smtClean="0">
                <a:latin typeface="標楷體" pitchFamily="65" charset="-120"/>
                <a:ea typeface="標楷體" pitchFamily="65" charset="-120"/>
              </a:rPr>
            </a:br>
            <a:endParaRPr lang="zh-TW" altLang="en-US" sz="5400" dirty="0">
              <a:latin typeface="標楷體" pitchFamily="65" charset="-120"/>
              <a:ea typeface="標楷體" pitchFamily="65" charset="-120"/>
            </a:endParaRPr>
          </a:p>
        </p:txBody>
      </p:sp>
      <p:sp>
        <p:nvSpPr>
          <p:cNvPr id="3" name="副標題 2"/>
          <p:cNvSpPr>
            <a:spLocks noGrp="1"/>
          </p:cNvSpPr>
          <p:nvPr>
            <p:ph type="subTitle" idx="1"/>
          </p:nvPr>
        </p:nvSpPr>
        <p:spPr>
          <a:xfrm>
            <a:off x="1403648" y="3501008"/>
            <a:ext cx="6400800" cy="1752600"/>
          </a:xfrm>
        </p:spPr>
        <p:txBody>
          <a:bodyPr>
            <a:normAutofit/>
          </a:bodyPr>
          <a:lstStyle/>
          <a:p>
            <a:r>
              <a:rPr lang="zh-TW" altLang="en-US" sz="4000" dirty="0" smtClean="0">
                <a:solidFill>
                  <a:schemeClr val="tx1"/>
                </a:solidFill>
                <a:latin typeface="標楷體" pitchFamily="65" charset="-120"/>
                <a:ea typeface="標楷體" pitchFamily="65" charset="-120"/>
              </a:rPr>
              <a:t>  </a:t>
            </a:r>
            <a:endParaRPr lang="zh-TW" altLang="en-US" sz="4000" dirty="0">
              <a:solidFill>
                <a:schemeClr val="tx1"/>
              </a:solidFill>
              <a:latin typeface="標楷體" pitchFamily="65" charset="-120"/>
              <a:ea typeface="標楷體" pitchFamily="65" charset="-120"/>
            </a:endParaRPr>
          </a:p>
        </p:txBody>
      </p:sp>
      <p:sp>
        <p:nvSpPr>
          <p:cNvPr id="4" name="文字方塊 3"/>
          <p:cNvSpPr txBox="1"/>
          <p:nvPr/>
        </p:nvSpPr>
        <p:spPr>
          <a:xfrm>
            <a:off x="2195736" y="908720"/>
            <a:ext cx="4801314" cy="1015663"/>
          </a:xfrm>
          <a:prstGeom prst="rect">
            <a:avLst/>
          </a:prstGeom>
          <a:noFill/>
        </p:spPr>
        <p:txBody>
          <a:bodyPr wrap="none" rtlCol="0">
            <a:spAutoFit/>
          </a:bodyPr>
          <a:lstStyle/>
          <a:p>
            <a:pPr algn="ctr"/>
            <a:r>
              <a:rPr lang="zh-TW" altLang="en-US" sz="6000" dirty="0" smtClean="0">
                <a:latin typeface="標楷體" pitchFamily="65" charset="-120"/>
                <a:ea typeface="標楷體" pitchFamily="65" charset="-120"/>
              </a:rPr>
              <a:t>問題創意思解</a:t>
            </a:r>
            <a:endParaRPr lang="zh-TW" altLang="en-US" sz="6000" dirty="0">
              <a:latin typeface="標楷體" pitchFamily="65" charset="-120"/>
              <a:ea typeface="標楷體" pitchFamily="65" charset="-120"/>
            </a:endParaRPr>
          </a:p>
        </p:txBody>
      </p:sp>
      <p:sp>
        <p:nvSpPr>
          <p:cNvPr id="5" name="文字方塊 4"/>
          <p:cNvSpPr txBox="1"/>
          <p:nvPr/>
        </p:nvSpPr>
        <p:spPr>
          <a:xfrm>
            <a:off x="395536" y="5805264"/>
            <a:ext cx="5724644" cy="461665"/>
          </a:xfrm>
          <a:prstGeom prst="rect">
            <a:avLst/>
          </a:prstGeom>
          <a:noFill/>
        </p:spPr>
        <p:txBody>
          <a:bodyPr wrap="none" rtlCol="0">
            <a:spAutoFit/>
          </a:bodyPr>
          <a:lstStyle/>
          <a:p>
            <a:r>
              <a:rPr lang="zh-TW" altLang="en-US" sz="2400" dirty="0" smtClean="0">
                <a:latin typeface="標楷體" pitchFamily="65" charset="-120"/>
                <a:ea typeface="標楷體" pitchFamily="65" charset="-120"/>
              </a:rPr>
              <a:t>組員：曾紹華</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謝嘉紘</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劉姵君</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王筱嫺</a:t>
            </a:r>
            <a:endParaRPr lang="zh-TW" altLang="en-US" sz="2400" dirty="0">
              <a:latin typeface="標楷體" pitchFamily="65" charset="-120"/>
              <a:ea typeface="標楷體" pitchFamily="65" charset="-120"/>
            </a:endParaRPr>
          </a:p>
        </p:txBody>
      </p:sp>
      <p:sp>
        <p:nvSpPr>
          <p:cNvPr id="6" name="文字方塊 5"/>
          <p:cNvSpPr txBox="1"/>
          <p:nvPr/>
        </p:nvSpPr>
        <p:spPr>
          <a:xfrm>
            <a:off x="6228184" y="5805264"/>
            <a:ext cx="2646878" cy="461665"/>
          </a:xfrm>
          <a:prstGeom prst="rect">
            <a:avLst/>
          </a:prstGeom>
          <a:noFill/>
        </p:spPr>
        <p:txBody>
          <a:bodyPr wrap="none" rtlCol="0">
            <a:spAutoFit/>
          </a:bodyPr>
          <a:lstStyle/>
          <a:p>
            <a:r>
              <a:rPr lang="zh-TW" altLang="en-US" sz="2400" dirty="0">
                <a:latin typeface="標楷體" pitchFamily="65" charset="-120"/>
                <a:ea typeface="標楷體" pitchFamily="65" charset="-120"/>
              </a:rPr>
              <a:t>指導</a:t>
            </a:r>
            <a:r>
              <a:rPr lang="zh-TW" altLang="en-US" sz="2400" dirty="0" smtClean="0">
                <a:latin typeface="標楷體" pitchFamily="65" charset="-120"/>
                <a:ea typeface="標楷體" pitchFamily="65" charset="-120"/>
              </a:rPr>
              <a:t>老師：丁慶榮</a:t>
            </a:r>
            <a:endParaRPr lang="zh-TW" altLang="en-US" sz="2400" dirty="0">
              <a:latin typeface="標楷體" pitchFamily="65" charset="-120"/>
              <a:ea typeface="標楷體" pitchFamily="65" charset="-120"/>
            </a:endParaRPr>
          </a:p>
        </p:txBody>
      </p:sp>
      <p:sp>
        <p:nvSpPr>
          <p:cNvPr id="7" name="文字方塊 6"/>
          <p:cNvSpPr txBox="1"/>
          <p:nvPr/>
        </p:nvSpPr>
        <p:spPr>
          <a:xfrm>
            <a:off x="1115616" y="2780928"/>
            <a:ext cx="3005951" cy="769441"/>
          </a:xfrm>
          <a:prstGeom prst="rect">
            <a:avLst/>
          </a:prstGeom>
          <a:noFill/>
        </p:spPr>
        <p:txBody>
          <a:bodyPr wrap="none" rtlCol="0">
            <a:spAutoFit/>
          </a:bodyPr>
          <a:lstStyle/>
          <a:p>
            <a:r>
              <a:rPr lang="zh-TW" altLang="en-US" sz="4400" dirty="0" smtClean="0">
                <a:latin typeface="標楷體" pitchFamily="65" charset="-120"/>
                <a:ea typeface="標楷體" pitchFamily="65" charset="-120"/>
              </a:rPr>
              <a:t>期末專題</a:t>
            </a:r>
            <a:r>
              <a:rPr lang="en-US" altLang="zh-TW" sz="4400" dirty="0" smtClean="0">
                <a:latin typeface="標楷體" pitchFamily="65" charset="-120"/>
                <a:ea typeface="標楷體" pitchFamily="65" charset="-120"/>
              </a:rPr>
              <a:t> -</a:t>
            </a:r>
            <a:endParaRPr lang="zh-TW" altLang="en-US" sz="4400" dirty="0">
              <a:latin typeface="標楷體" pitchFamily="65" charset="-120"/>
              <a:ea typeface="標楷體" pitchFamily="65" charset="-120"/>
            </a:endParaRPr>
          </a:p>
        </p:txBody>
      </p:sp>
      <p:sp>
        <p:nvSpPr>
          <p:cNvPr id="8" name="文字方塊 7"/>
          <p:cNvSpPr txBox="1"/>
          <p:nvPr/>
        </p:nvSpPr>
        <p:spPr>
          <a:xfrm>
            <a:off x="4283968" y="2420888"/>
            <a:ext cx="3852337" cy="1446550"/>
          </a:xfrm>
          <a:prstGeom prst="rect">
            <a:avLst/>
          </a:prstGeom>
          <a:noFill/>
        </p:spPr>
        <p:txBody>
          <a:bodyPr wrap="none" rtlCol="0">
            <a:spAutoFit/>
          </a:bodyPr>
          <a:lstStyle/>
          <a:p>
            <a:r>
              <a:rPr lang="zh-TW" altLang="en-US" sz="4400" dirty="0" smtClean="0">
                <a:latin typeface="標楷體" pitchFamily="65" charset="-120"/>
                <a:ea typeface="標楷體" pitchFamily="65" charset="-120"/>
              </a:rPr>
              <a:t>    簡．易</a:t>
            </a:r>
            <a:endParaRPr lang="en-US" altLang="zh-TW" sz="4400" dirty="0" smtClean="0">
              <a:latin typeface="標楷體" pitchFamily="65" charset="-120"/>
              <a:ea typeface="標楷體" pitchFamily="65" charset="-120"/>
            </a:endParaRPr>
          </a:p>
          <a:p>
            <a:r>
              <a:rPr lang="en-US" altLang="zh-TW" sz="4400" dirty="0" smtClean="0">
                <a:latin typeface="標楷體" pitchFamily="65" charset="-120"/>
                <a:ea typeface="標楷體" pitchFamily="65" charset="-120"/>
              </a:rPr>
              <a:t>Simple</a:t>
            </a:r>
            <a:r>
              <a:rPr lang="zh-TW" altLang="en-US" sz="4400" dirty="0" smtClean="0">
                <a:latin typeface="標楷體" pitchFamily="65" charset="-120"/>
                <a:ea typeface="標楷體" pitchFamily="65" charset="-120"/>
              </a:rPr>
              <a:t>．</a:t>
            </a:r>
            <a:r>
              <a:rPr lang="en-US" altLang="zh-TW" sz="4400" dirty="0" smtClean="0">
                <a:latin typeface="標楷體" pitchFamily="65" charset="-120"/>
                <a:ea typeface="標楷體" pitchFamily="65" charset="-120"/>
              </a:rPr>
              <a:t> Easy</a:t>
            </a:r>
            <a:endParaRPr lang="zh-TW" altLang="en-US" sz="4400" dirty="0">
              <a:latin typeface="標楷體" pitchFamily="65" charset="-120"/>
              <a:ea typeface="標楷體" pitchFamily="65" charset="-120"/>
            </a:endParaRPr>
          </a:p>
        </p:txBody>
      </p:sp>
      <p:sp>
        <p:nvSpPr>
          <p:cNvPr id="9" name="文字方塊 8"/>
          <p:cNvSpPr txBox="1"/>
          <p:nvPr/>
        </p:nvSpPr>
        <p:spPr>
          <a:xfrm>
            <a:off x="2987824" y="4293096"/>
            <a:ext cx="3057247" cy="584775"/>
          </a:xfrm>
          <a:prstGeom prst="rect">
            <a:avLst/>
          </a:prstGeom>
          <a:noFill/>
        </p:spPr>
        <p:txBody>
          <a:bodyPr wrap="none" rtlCol="0">
            <a:spAutoFit/>
          </a:bodyPr>
          <a:lstStyle/>
          <a:p>
            <a:r>
              <a:rPr lang="zh-TW" altLang="en-US" sz="3200" dirty="0" smtClean="0">
                <a:latin typeface="標楷體" pitchFamily="65" charset="-120"/>
                <a:ea typeface="標楷體" pitchFamily="65" charset="-120"/>
              </a:rPr>
              <a:t>第一次進度報告</a:t>
            </a:r>
            <a:endParaRPr lang="zh-TW" altLang="en-US" sz="3200" dirty="0">
              <a:latin typeface="標楷體" pitchFamily="65" charset="-120"/>
              <a:ea typeface="標楷體" pitchFamily="65" charset="-120"/>
            </a:endParaRPr>
          </a:p>
        </p:txBody>
      </p:sp>
      <p:sp>
        <p:nvSpPr>
          <p:cNvPr id="10" name="文字方塊 9"/>
          <p:cNvSpPr txBox="1"/>
          <p:nvPr/>
        </p:nvSpPr>
        <p:spPr>
          <a:xfrm>
            <a:off x="2627784" y="5157192"/>
            <a:ext cx="3954929" cy="523220"/>
          </a:xfrm>
          <a:prstGeom prst="rect">
            <a:avLst/>
          </a:prstGeom>
          <a:noFill/>
        </p:spPr>
        <p:txBody>
          <a:bodyPr wrap="none" rtlCol="0">
            <a:spAutoFit/>
          </a:bodyPr>
          <a:lstStyle/>
          <a:p>
            <a:r>
              <a:rPr lang="zh-TW" altLang="en-US" sz="2800" dirty="0" smtClean="0">
                <a:latin typeface="標楷體" pitchFamily="65" charset="-120"/>
                <a:ea typeface="標楷體" pitchFamily="65" charset="-120"/>
              </a:rPr>
              <a:t>組名：</a:t>
            </a:r>
            <a:r>
              <a:rPr lang="en-US" altLang="zh-TW" sz="2800" b="1" dirty="0" err="1" smtClean="0">
                <a:latin typeface="標楷體" pitchFamily="65" charset="-120"/>
                <a:ea typeface="標楷體" pitchFamily="65" charset="-120"/>
              </a:rPr>
              <a:t>Creat</a:t>
            </a:r>
            <a:r>
              <a:rPr lang="en-US" altLang="zh-TW" sz="2800" b="1" dirty="0" smtClean="0">
                <a:latin typeface="標楷體" pitchFamily="65" charset="-120"/>
                <a:ea typeface="標楷體" pitchFamily="65" charset="-120"/>
              </a:rPr>
              <a:t> Evolution</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305800" cy="1143000"/>
          </a:xfrm>
        </p:spPr>
        <p:txBody>
          <a:bodyPr/>
          <a:lstStyle/>
          <a:p>
            <a:pPr algn="ctr"/>
            <a:r>
              <a:rPr lang="zh-TW" altLang="en-US" dirty="0" smtClean="0">
                <a:latin typeface="標楷體" pitchFamily="65" charset="-120"/>
                <a:ea typeface="標楷體" pitchFamily="65" charset="-120"/>
              </a:rPr>
              <a:t>作品預期的功能與效果</a:t>
            </a:r>
            <a:endParaRPr lang="zh-TW" altLang="en-US" dirty="0">
              <a:latin typeface="標楷體" pitchFamily="65" charset="-120"/>
              <a:ea typeface="標楷體" pitchFamily="65" charset="-120"/>
            </a:endParaRPr>
          </a:p>
        </p:txBody>
      </p:sp>
      <p:sp>
        <p:nvSpPr>
          <p:cNvPr id="3" name="文字方塊 2"/>
          <p:cNvSpPr txBox="1"/>
          <p:nvPr/>
        </p:nvSpPr>
        <p:spPr>
          <a:xfrm>
            <a:off x="683569" y="1844824"/>
            <a:ext cx="7992887" cy="4154984"/>
          </a:xfrm>
          <a:prstGeom prst="rect">
            <a:avLst/>
          </a:prstGeom>
          <a:noFill/>
        </p:spPr>
        <p:txBody>
          <a:bodyPr wrap="square" rtlCol="0">
            <a:spAutoFit/>
          </a:bodyPr>
          <a:lstStyle/>
          <a:p>
            <a:r>
              <a:rPr lang="en-US" altLang="zh-TW" sz="4400" dirty="0" smtClean="0">
                <a:latin typeface="標楷體" pitchFamily="65" charset="-120"/>
                <a:ea typeface="標楷體" pitchFamily="65" charset="-120"/>
              </a:rPr>
              <a:t>1.</a:t>
            </a:r>
            <a:r>
              <a:rPr lang="zh-TW" altLang="en-US" sz="4400" dirty="0" smtClean="0">
                <a:latin typeface="標楷體" pitchFamily="65" charset="-120"/>
                <a:ea typeface="標楷體" pitchFamily="65" charset="-120"/>
              </a:rPr>
              <a:t>減少杯子的使用量</a:t>
            </a:r>
            <a:endParaRPr lang="en-US" altLang="zh-TW" sz="4400" dirty="0" smtClean="0">
              <a:latin typeface="標楷體" pitchFamily="65" charset="-120"/>
              <a:ea typeface="標楷體" pitchFamily="65" charset="-120"/>
            </a:endParaRPr>
          </a:p>
          <a:p>
            <a:r>
              <a:rPr lang="en-US" altLang="zh-TW" sz="4400" dirty="0" smtClean="0">
                <a:latin typeface="標楷體" pitchFamily="65" charset="-120"/>
                <a:ea typeface="標楷體" pitchFamily="65" charset="-120"/>
              </a:rPr>
              <a:t>2.</a:t>
            </a:r>
            <a:r>
              <a:rPr lang="zh-TW" altLang="en-US" sz="4400" dirty="0" smtClean="0">
                <a:latin typeface="標楷體" pitchFamily="65" charset="-120"/>
                <a:ea typeface="標楷體" pitchFamily="65" charset="-120"/>
              </a:rPr>
              <a:t>簡單的辨識出自己所使用的   </a:t>
            </a:r>
            <a:endParaRPr lang="en-US" altLang="zh-TW" sz="4400" dirty="0" smtClean="0">
              <a:latin typeface="標楷體" pitchFamily="65" charset="-120"/>
              <a:ea typeface="標楷體" pitchFamily="65" charset="-120"/>
            </a:endParaRPr>
          </a:p>
          <a:p>
            <a:r>
              <a:rPr lang="zh-TW" altLang="en-US" sz="4400" dirty="0" smtClean="0">
                <a:latin typeface="標楷體" pitchFamily="65" charset="-120"/>
                <a:ea typeface="標楷體" pitchFamily="65" charset="-120"/>
              </a:rPr>
              <a:t>  杯子</a:t>
            </a:r>
            <a:endParaRPr lang="en-US" altLang="zh-TW" sz="4400" dirty="0" smtClean="0">
              <a:latin typeface="標楷體" pitchFamily="65" charset="-120"/>
              <a:ea typeface="標楷體" pitchFamily="65" charset="-120"/>
            </a:endParaRPr>
          </a:p>
          <a:p>
            <a:r>
              <a:rPr lang="en-US" altLang="zh-TW" sz="4400" dirty="0" smtClean="0">
                <a:latin typeface="標楷體" pitchFamily="65" charset="-120"/>
                <a:ea typeface="標楷體" pitchFamily="65" charset="-120"/>
              </a:rPr>
              <a:t>3.</a:t>
            </a:r>
            <a:r>
              <a:rPr lang="zh-TW" altLang="en-US" sz="4400" dirty="0" smtClean="0">
                <a:latin typeface="標楷體" pitchFamily="65" charset="-120"/>
                <a:ea typeface="標楷體" pitchFamily="65" charset="-120"/>
              </a:rPr>
              <a:t>將低某些疾病經由杯子來傳</a:t>
            </a:r>
            <a:endParaRPr lang="en-US" altLang="zh-TW" sz="4400" dirty="0" smtClean="0">
              <a:latin typeface="標楷體" pitchFamily="65" charset="-120"/>
              <a:ea typeface="標楷體" pitchFamily="65" charset="-120"/>
            </a:endParaRPr>
          </a:p>
          <a:p>
            <a:r>
              <a:rPr lang="zh-TW" altLang="en-US" sz="4400" dirty="0" smtClean="0">
                <a:latin typeface="標楷體" pitchFamily="65" charset="-120"/>
                <a:ea typeface="標楷體" pitchFamily="65" charset="-120"/>
              </a:rPr>
              <a:t>  染給他人</a:t>
            </a:r>
            <a:endParaRPr lang="en-US" altLang="zh-TW" sz="4400" dirty="0" smtClean="0">
              <a:latin typeface="標楷體" pitchFamily="65" charset="-120"/>
              <a:ea typeface="標楷體" pitchFamily="65" charset="-120"/>
            </a:endParaRPr>
          </a:p>
          <a:p>
            <a:r>
              <a:rPr lang="en-US" altLang="zh-TW" sz="4400" dirty="0" smtClean="0">
                <a:latin typeface="標楷體" pitchFamily="65" charset="-120"/>
                <a:ea typeface="標楷體" pitchFamily="65" charset="-120"/>
              </a:rPr>
              <a:t>4.</a:t>
            </a:r>
            <a:r>
              <a:rPr lang="zh-TW" altLang="en-US" sz="4400" dirty="0" smtClean="0">
                <a:latin typeface="標楷體" pitchFamily="65" charset="-120"/>
                <a:ea typeface="標楷體" pitchFamily="65" charset="-120"/>
              </a:rPr>
              <a:t>具趣味性及實用性</a:t>
            </a:r>
            <a:endParaRPr lang="zh-TW" altLang="en-US" sz="44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5229200"/>
            <a:ext cx="8305800" cy="1143000"/>
          </a:xfrm>
        </p:spPr>
        <p:txBody>
          <a:bodyPr>
            <a:normAutofit fontScale="90000"/>
          </a:bodyPr>
          <a:lstStyle/>
          <a:p>
            <a:r>
              <a:rPr lang="zh-TW" altLang="en-US" dirty="0" smtClean="0">
                <a:latin typeface="標楷體" pitchFamily="65" charset="-120"/>
                <a:ea typeface="標楷體" pitchFamily="65" charset="-120"/>
              </a:rPr>
              <a:t>    我們相信如果在ＫＴＶ中，使用它ＫＴＶ公司能降低顧客使用杯子的使用量，不僅能節省杯子的成本，也能減少清潔的費用</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en-US" dirty="0" smtClean="0">
                <a:latin typeface="標楷體" pitchFamily="65" charset="-120"/>
                <a:ea typeface="標楷體" pitchFamily="65" charset="-120"/>
              </a:rPr>
              <a:t>，身為使用者的我們也不會為哪一個是自己的杯子而傷腦筋，還能兼顧衛生的問題。</a:t>
            </a:r>
            <a:r>
              <a:rPr lang="zh-TW" altLang="en-US" dirty="0" smtClean="0"/>
              <a:t/>
            </a:r>
            <a:br>
              <a:rPr lang="zh-TW" altLang="en-US" dirty="0" smtClean="0"/>
            </a:b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67544" y="332656"/>
            <a:ext cx="8305800" cy="1143000"/>
          </a:xfrm>
        </p:spPr>
        <p:txBody>
          <a:bodyPr/>
          <a:lstStyle/>
          <a:p>
            <a:pPr algn="ctr"/>
            <a:r>
              <a:rPr lang="zh-TW" altLang="en-US" dirty="0" smtClean="0">
                <a:latin typeface="標楷體" pitchFamily="65" charset="-120"/>
                <a:ea typeface="標楷體" pitchFamily="65" charset="-120"/>
              </a:rPr>
              <a:t>主題表現</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辨識杯</a:t>
            </a:r>
            <a:endParaRPr lang="zh-TW" altLang="en-US" dirty="0">
              <a:latin typeface="標楷體" pitchFamily="65" charset="-120"/>
              <a:ea typeface="標楷體" pitchFamily="65" charset="-120"/>
            </a:endParaRPr>
          </a:p>
        </p:txBody>
      </p:sp>
      <p:sp>
        <p:nvSpPr>
          <p:cNvPr id="5" name="文字方塊 4"/>
          <p:cNvSpPr txBox="1"/>
          <p:nvPr/>
        </p:nvSpPr>
        <p:spPr>
          <a:xfrm>
            <a:off x="755576" y="2924944"/>
            <a:ext cx="7520007" cy="1723549"/>
          </a:xfrm>
          <a:prstGeom prst="rect">
            <a:avLst/>
          </a:prstGeom>
          <a:noFill/>
        </p:spPr>
        <p:txBody>
          <a:bodyPr wrap="none" rtlCol="0">
            <a:spAutoFit/>
          </a:bodyPr>
          <a:lstStyle/>
          <a:p>
            <a:pPr algn="ctr"/>
            <a:r>
              <a:rPr lang="zh-TW" altLang="en-US" sz="4400" dirty="0" smtClean="0">
                <a:latin typeface="標楷體" pitchFamily="65" charset="-120"/>
                <a:ea typeface="標楷體" pitchFamily="65" charset="-120"/>
              </a:rPr>
              <a:t>看似簡單不過的杯子</a:t>
            </a:r>
            <a:endParaRPr lang="en-US" altLang="zh-TW" sz="4400" dirty="0" smtClean="0">
              <a:latin typeface="標楷體" pitchFamily="65" charset="-120"/>
              <a:ea typeface="標楷體" pitchFamily="65" charset="-120"/>
            </a:endParaRPr>
          </a:p>
          <a:p>
            <a:pPr algn="ctr"/>
            <a:r>
              <a:rPr lang="zh-TW" altLang="en-US" sz="4400" dirty="0" smtClean="0">
                <a:latin typeface="標楷體" pitchFamily="65" charset="-120"/>
                <a:ea typeface="標楷體" pitchFamily="65" charset="-120"/>
              </a:rPr>
              <a:t>卻能容易的分辨出它們的差別</a:t>
            </a:r>
            <a:endParaRPr lang="en-US" altLang="zh-TW" sz="4400" dirty="0" smtClean="0">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67544" y="260648"/>
            <a:ext cx="8305800" cy="1143000"/>
          </a:xfrm>
        </p:spPr>
        <p:txBody>
          <a:bodyPr/>
          <a:lstStyle/>
          <a:p>
            <a:pPr algn="ctr"/>
            <a:r>
              <a:rPr lang="zh-TW" altLang="en-US" dirty="0" smtClean="0">
                <a:latin typeface="標楷體" pitchFamily="65" charset="-120"/>
                <a:ea typeface="標楷體" pitchFamily="65" charset="-120"/>
              </a:rPr>
              <a:t>創作緣由</a:t>
            </a:r>
            <a:endParaRPr lang="zh-TW" altLang="en-US" dirty="0">
              <a:latin typeface="標楷體" pitchFamily="65" charset="-120"/>
              <a:ea typeface="標楷體" pitchFamily="65" charset="-120"/>
            </a:endParaRPr>
          </a:p>
        </p:txBody>
      </p:sp>
      <p:sp>
        <p:nvSpPr>
          <p:cNvPr id="5" name="文字方塊 4"/>
          <p:cNvSpPr txBox="1"/>
          <p:nvPr/>
        </p:nvSpPr>
        <p:spPr>
          <a:xfrm>
            <a:off x="323528" y="1556792"/>
            <a:ext cx="8905002" cy="5663089"/>
          </a:xfrm>
          <a:prstGeom prst="rect">
            <a:avLst/>
          </a:prstGeom>
          <a:noFill/>
        </p:spPr>
        <p:txBody>
          <a:bodyPr wrap="none" rtlCol="0">
            <a:spAutoFit/>
          </a:bodyPr>
          <a:lstStyle/>
          <a:p>
            <a:r>
              <a:rPr lang="zh-TW" altLang="en-US" sz="4200" dirty="0" smtClean="0">
                <a:latin typeface="標楷體" pitchFamily="65" charset="-120"/>
                <a:ea typeface="標楷體" pitchFamily="65" charset="-120"/>
              </a:rPr>
              <a:t>    </a:t>
            </a:r>
            <a:r>
              <a:rPr lang="zh-TW" altLang="en-US" sz="4000" dirty="0" smtClean="0">
                <a:latin typeface="標楷體" pitchFamily="65" charset="-120"/>
                <a:ea typeface="標楷體" pitchFamily="65" charset="-120"/>
              </a:rPr>
              <a:t>現代人生活壓力大，放假時喜歡</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放鬆身心，常選擇吃頓大餐吃到飽，</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來滿足味蕾與放鬆心情，又或者選擇</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ＫＴＶ高歌一曲，舒坦緊張的神經！</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    在ＫＴＶ或吃到飽的餐廳中，同</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家店提供的杯子都是同一款，</a:t>
            </a:r>
            <a:r>
              <a:rPr lang="zh-TW" altLang="en-US" sz="4000" dirty="0" smtClean="0">
                <a:solidFill>
                  <a:srgbClr val="FF0000"/>
                </a:solidFill>
                <a:latin typeface="標楷體" pitchFamily="65" charset="-120"/>
                <a:ea typeface="標楷體" pitchFamily="65" charset="-120"/>
              </a:rPr>
              <a:t>但一群</a:t>
            </a:r>
            <a:endParaRPr lang="en-US" altLang="zh-TW" sz="4000" dirty="0" smtClean="0">
              <a:solidFill>
                <a:srgbClr val="FF0000"/>
              </a:solidFill>
              <a:latin typeface="標楷體" pitchFamily="65" charset="-120"/>
              <a:ea typeface="標楷體" pitchFamily="65" charset="-120"/>
            </a:endParaRPr>
          </a:p>
          <a:p>
            <a:r>
              <a:rPr lang="zh-TW" altLang="en-US" sz="4000" dirty="0" smtClean="0">
                <a:solidFill>
                  <a:srgbClr val="FF0000"/>
                </a:solidFill>
                <a:latin typeface="標楷體" pitchFamily="65" charset="-120"/>
                <a:ea typeface="標楷體" pitchFamily="65" charset="-120"/>
              </a:rPr>
              <a:t>三五好友聊天和飲料隨手一擺，桌上</a:t>
            </a:r>
            <a:endParaRPr lang="en-US" altLang="zh-TW" sz="4000" dirty="0" smtClean="0">
              <a:solidFill>
                <a:srgbClr val="FF0000"/>
              </a:solidFill>
              <a:latin typeface="標楷體" pitchFamily="65" charset="-120"/>
              <a:ea typeface="標楷體" pitchFamily="65" charset="-120"/>
            </a:endParaRPr>
          </a:p>
          <a:p>
            <a:r>
              <a:rPr lang="zh-TW" altLang="en-US" sz="4000" dirty="0" smtClean="0">
                <a:solidFill>
                  <a:srgbClr val="FF0000"/>
                </a:solidFill>
                <a:latin typeface="標楷體" pitchFamily="65" charset="-120"/>
                <a:ea typeface="標楷體" pitchFamily="65" charset="-120"/>
              </a:rPr>
              <a:t>的杯子，就分不清你我，誰才是主人</a:t>
            </a:r>
            <a:r>
              <a:rPr lang="zh-TW" altLang="en-US" sz="4000" dirty="0" smtClean="0">
                <a:latin typeface="標楷體" pitchFamily="65" charset="-120"/>
                <a:ea typeface="標楷體" pitchFamily="65" charset="-120"/>
              </a:rPr>
              <a:t>！</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    </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60648"/>
            <a:ext cx="8305800" cy="1143000"/>
          </a:xfrm>
        </p:spPr>
        <p:txBody>
          <a:bodyPr/>
          <a:lstStyle/>
          <a:p>
            <a:pPr algn="ctr"/>
            <a:r>
              <a:rPr lang="zh-TW" altLang="en-US" dirty="0" smtClean="0">
                <a:latin typeface="標楷體" pitchFamily="65" charset="-120"/>
                <a:ea typeface="標楷體" pitchFamily="65" charset="-120"/>
              </a:rPr>
              <a:t>創作緣由</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續</a:t>
            </a:r>
            <a:r>
              <a:rPr lang="en-US" altLang="zh-TW"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3" name="文字方塊 2"/>
          <p:cNvSpPr txBox="1"/>
          <p:nvPr/>
        </p:nvSpPr>
        <p:spPr>
          <a:xfrm>
            <a:off x="539552" y="1700808"/>
            <a:ext cx="8392041" cy="4062651"/>
          </a:xfrm>
          <a:prstGeom prst="rect">
            <a:avLst/>
          </a:prstGeom>
          <a:noFill/>
        </p:spPr>
        <p:txBody>
          <a:bodyPr wrap="none" rtlCol="0">
            <a:spAutoFit/>
          </a:bodyPr>
          <a:lstStyle/>
          <a:p>
            <a:r>
              <a:rPr lang="zh-TW" altLang="en-US" sz="4000" dirty="0" smtClean="0">
                <a:latin typeface="標楷體" pitchFamily="65" charset="-120"/>
                <a:ea typeface="標楷體" pitchFamily="65" charset="-120"/>
              </a:rPr>
              <a:t>    身為學生的我們喜愛去ＫＴＶ，</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每次去都會發生相同的問題，引發了</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我們思考，想解決這日常生活中遇到</a:t>
            </a:r>
            <a:endParaRPr lang="en-US" altLang="zh-TW" sz="4000" dirty="0" smtClean="0">
              <a:latin typeface="標楷體" pitchFamily="65" charset="-120"/>
              <a:ea typeface="標楷體" pitchFamily="65" charset="-120"/>
            </a:endParaRPr>
          </a:p>
          <a:p>
            <a:r>
              <a:rPr lang="zh-TW" altLang="en-US" sz="4000" dirty="0" smtClean="0">
                <a:latin typeface="標楷體" pitchFamily="65" charset="-120"/>
                <a:ea typeface="標楷體" pitchFamily="65" charset="-120"/>
              </a:rPr>
              <a:t>的問題，於是這杯子誕生了。</a:t>
            </a:r>
            <a:r>
              <a:rPr lang="zh-TW" altLang="en-US" sz="4000" dirty="0" smtClean="0">
                <a:solidFill>
                  <a:srgbClr val="FF0000"/>
                </a:solidFill>
                <a:latin typeface="標楷體" pitchFamily="65" charset="-120"/>
                <a:ea typeface="標楷體" pitchFamily="65" charset="-120"/>
              </a:rPr>
              <a:t>想要以</a:t>
            </a:r>
            <a:endParaRPr lang="en-US" altLang="zh-TW" sz="4000" dirty="0" smtClean="0">
              <a:solidFill>
                <a:srgbClr val="FF0000"/>
              </a:solidFill>
              <a:latin typeface="標楷體" pitchFamily="65" charset="-120"/>
              <a:ea typeface="標楷體" pitchFamily="65" charset="-120"/>
            </a:endParaRPr>
          </a:p>
          <a:p>
            <a:r>
              <a:rPr lang="zh-TW" altLang="en-US" sz="4000" dirty="0" smtClean="0">
                <a:solidFill>
                  <a:srgbClr val="FF0000"/>
                </a:solidFill>
                <a:latin typeface="標楷體" pitchFamily="65" charset="-120"/>
                <a:ea typeface="標楷體" pitchFamily="65" charset="-120"/>
              </a:rPr>
              <a:t>最容易的方式來清楚辨別出，使杯子</a:t>
            </a:r>
            <a:endParaRPr lang="en-US" altLang="zh-TW" sz="4000" dirty="0" smtClean="0">
              <a:solidFill>
                <a:srgbClr val="FF0000"/>
              </a:solidFill>
              <a:latin typeface="標楷體" pitchFamily="65" charset="-120"/>
              <a:ea typeface="標楷體" pitchFamily="65" charset="-120"/>
            </a:endParaRPr>
          </a:p>
          <a:p>
            <a:r>
              <a:rPr lang="zh-TW" altLang="en-US" sz="4000" dirty="0" smtClean="0">
                <a:solidFill>
                  <a:srgbClr val="FF0000"/>
                </a:solidFill>
                <a:latin typeface="標楷體" pitchFamily="65" charset="-120"/>
                <a:ea typeface="標楷體" pitchFamily="65" charset="-120"/>
              </a:rPr>
              <a:t>有差異性。</a:t>
            </a:r>
            <a:endParaRPr lang="en-US" altLang="zh-TW" sz="4000" dirty="0" smtClean="0">
              <a:solidFill>
                <a:srgbClr val="FF0000"/>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229600" cy="1143000"/>
          </a:xfrm>
        </p:spPr>
        <p:txBody>
          <a:bodyPr>
            <a:normAutofit fontScale="90000"/>
          </a:bodyPr>
          <a:lstStyle/>
          <a:p>
            <a:r>
              <a:rPr lang="zh-TW" altLang="en-US" sz="5600" dirty="0" smtClean="0">
                <a:latin typeface="標楷體" pitchFamily="65" charset="-120"/>
                <a:ea typeface="標楷體" pitchFamily="65" charset="-120"/>
              </a:rPr>
              <a:t>影片說明       </a:t>
            </a:r>
            <a:r>
              <a:rPr lang="zh-TW" altLang="en-US" sz="4000" dirty="0" smtClean="0">
                <a:latin typeface="標楷體" pitchFamily="65" charset="-120"/>
                <a:ea typeface="標楷體" pitchFamily="65" charset="-120"/>
              </a:rPr>
              <a:t>影片場景：</a:t>
            </a:r>
            <a:r>
              <a:rPr lang="en-US" altLang="zh-TW" sz="4000" dirty="0" smtClean="0">
                <a:latin typeface="標楷體" pitchFamily="65" charset="-120"/>
                <a:ea typeface="標楷體" pitchFamily="65" charset="-120"/>
              </a:rPr>
              <a:t>KTV</a:t>
            </a:r>
            <a:endParaRPr lang="zh-TW" altLang="en-US" sz="4000"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en-US" altLang="zh-TW" dirty="0" smtClean="0">
                <a:hlinkClick r:id="rId2"/>
              </a:rPr>
              <a:t>http://www.youtube.com/watch?v=uQ-hC1tEN9w&amp;feature=youtu.be</a:t>
            </a: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32656"/>
            <a:ext cx="8305800" cy="1143000"/>
          </a:xfrm>
        </p:spPr>
        <p:txBody>
          <a:bodyPr/>
          <a:lstStyle/>
          <a:p>
            <a:pPr algn="ctr"/>
            <a:r>
              <a:rPr lang="zh-TW" altLang="en-US" dirty="0" smtClean="0">
                <a:latin typeface="標楷體" pitchFamily="65" charset="-120"/>
                <a:ea typeface="標楷體" pitchFamily="65" charset="-120"/>
              </a:rPr>
              <a:t>解決方法</a:t>
            </a:r>
            <a:endParaRPr lang="zh-TW" altLang="en-US" dirty="0">
              <a:latin typeface="標楷體" pitchFamily="65" charset="-120"/>
              <a:ea typeface="標楷體" pitchFamily="65" charset="-120"/>
            </a:endParaRPr>
          </a:p>
        </p:txBody>
      </p:sp>
      <p:sp>
        <p:nvSpPr>
          <p:cNvPr id="3" name="文字方塊 2"/>
          <p:cNvSpPr txBox="1"/>
          <p:nvPr/>
        </p:nvSpPr>
        <p:spPr>
          <a:xfrm>
            <a:off x="1043608" y="2204864"/>
            <a:ext cx="184731" cy="369332"/>
          </a:xfrm>
          <a:prstGeom prst="rect">
            <a:avLst/>
          </a:prstGeom>
          <a:noFill/>
        </p:spPr>
        <p:txBody>
          <a:bodyPr wrap="none" rtlCol="0">
            <a:spAutoFit/>
          </a:bodyPr>
          <a:lstStyle/>
          <a:p>
            <a:endParaRPr lang="zh-TW" altLang="en-US" dirty="0"/>
          </a:p>
        </p:txBody>
      </p:sp>
      <p:sp>
        <p:nvSpPr>
          <p:cNvPr id="4" name="文字方塊 3"/>
          <p:cNvSpPr txBox="1"/>
          <p:nvPr/>
        </p:nvSpPr>
        <p:spPr>
          <a:xfrm>
            <a:off x="971600" y="1556792"/>
            <a:ext cx="7560840" cy="4462760"/>
          </a:xfrm>
          <a:prstGeom prst="rect">
            <a:avLst/>
          </a:prstGeom>
          <a:noFill/>
        </p:spPr>
        <p:txBody>
          <a:bodyPr wrap="square" rtlCol="0">
            <a:spAutoFit/>
          </a:bodyPr>
          <a:lstStyle/>
          <a:p>
            <a:r>
              <a:rPr lang="zh-TW" altLang="en-US" sz="4400" dirty="0" smtClean="0">
                <a:latin typeface="標楷體" pitchFamily="65" charset="-120"/>
                <a:ea typeface="標楷體" pitchFamily="65" charset="-120"/>
              </a:rPr>
              <a:t>    </a:t>
            </a:r>
            <a:r>
              <a:rPr lang="zh-TW" altLang="en-US" sz="4000" dirty="0" smtClean="0">
                <a:latin typeface="標楷體" pitchFamily="65" charset="-120"/>
                <a:ea typeface="標楷體" pitchFamily="65" charset="-120"/>
              </a:rPr>
              <a:t>人對物品的第一眼最最容易記住且有印象的就是</a:t>
            </a:r>
            <a:r>
              <a:rPr lang="zh-TW" altLang="en-US" sz="4000" dirty="0" smtClean="0">
                <a:solidFill>
                  <a:srgbClr val="FF0000"/>
                </a:solidFill>
                <a:latin typeface="標楷體" pitchFamily="65" charset="-120"/>
                <a:ea typeface="標楷體" pitchFamily="65" charset="-120"/>
              </a:rPr>
              <a:t>顏色</a:t>
            </a:r>
            <a:r>
              <a:rPr lang="zh-TW" altLang="en-US" sz="4000" dirty="0" smtClean="0">
                <a:latin typeface="標楷體" pitchFamily="65" charset="-120"/>
                <a:ea typeface="標楷體" pitchFamily="65" charset="-120"/>
              </a:rPr>
              <a:t>，沒有文字，單純的以顏色來區分是我們小組覺得最簡單可以讓人知道哪個是我的杯子，降低使用錯別人杯子的機率，也可以避免一些疾病透過杯子傳染給他人。</a:t>
            </a:r>
            <a:endParaRPr lang="zh-TW" altLang="en-US" sz="40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305800" cy="1143000"/>
          </a:xfrm>
        </p:spPr>
        <p:txBody>
          <a:bodyPr/>
          <a:lstStyle/>
          <a:p>
            <a:pPr algn="ctr"/>
            <a:r>
              <a:rPr lang="zh-TW" altLang="en-US" dirty="0" smtClean="0">
                <a:latin typeface="標楷體" pitchFamily="65" charset="-120"/>
                <a:ea typeface="標楷體" pitchFamily="65" charset="-120"/>
              </a:rPr>
              <a:t>設計圖</a:t>
            </a:r>
            <a:endParaRPr lang="zh-TW" altLang="en-US" dirty="0">
              <a:latin typeface="標楷體" pitchFamily="65" charset="-120"/>
              <a:ea typeface="標楷體" pitchFamily="65" charset="-120"/>
            </a:endParaRPr>
          </a:p>
        </p:txBody>
      </p:sp>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1916832"/>
            <a:ext cx="7740352" cy="436457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229600" cy="1143000"/>
          </a:xfrm>
        </p:spPr>
        <p:txBody>
          <a:bodyPr/>
          <a:lstStyle/>
          <a:p>
            <a:pPr algn="ctr"/>
            <a:r>
              <a:rPr lang="zh-TW" altLang="en-US" dirty="0" smtClean="0">
                <a:latin typeface="標楷體" pitchFamily="65" charset="-120"/>
                <a:ea typeface="標楷體" pitchFamily="65" charset="-120"/>
              </a:rPr>
              <a:t>作品特色</a:t>
            </a:r>
            <a:endParaRPr lang="zh-TW" altLang="en-US" dirty="0">
              <a:latin typeface="標楷體" pitchFamily="65" charset="-120"/>
              <a:ea typeface="標楷體" pitchFamily="65" charset="-120"/>
            </a:endParaRPr>
          </a:p>
        </p:txBody>
      </p:sp>
      <p:graphicFrame>
        <p:nvGraphicFramePr>
          <p:cNvPr id="4" name="內容版面配置區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初步設定製作材料</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a:buNone/>
            </a:pPr>
            <a:r>
              <a:rPr lang="en-US" altLang="zh-TW" sz="4400" dirty="0" smtClean="0">
                <a:latin typeface="標楷體" pitchFamily="65" charset="-120"/>
                <a:ea typeface="標楷體" pitchFamily="65" charset="-120"/>
              </a:rPr>
              <a:t>1.</a:t>
            </a:r>
            <a:r>
              <a:rPr lang="zh-TW" altLang="en-US" sz="4400" dirty="0" smtClean="0">
                <a:latin typeface="標楷體" pitchFamily="65" charset="-120"/>
                <a:ea typeface="標楷體" pitchFamily="65" charset="-120"/>
              </a:rPr>
              <a:t>紙板</a:t>
            </a:r>
            <a:endParaRPr lang="en-US" altLang="zh-TW" sz="4400" dirty="0" smtClean="0">
              <a:latin typeface="標楷體" pitchFamily="65" charset="-120"/>
              <a:ea typeface="標楷體" pitchFamily="65" charset="-120"/>
            </a:endParaRPr>
          </a:p>
          <a:p>
            <a:pPr>
              <a:buNone/>
            </a:pPr>
            <a:r>
              <a:rPr lang="en-US" altLang="zh-TW" sz="4400" dirty="0" smtClean="0">
                <a:latin typeface="標楷體" pitchFamily="65" charset="-120"/>
                <a:ea typeface="標楷體" pitchFamily="65" charset="-120"/>
              </a:rPr>
              <a:t>2.</a:t>
            </a:r>
            <a:r>
              <a:rPr lang="zh-TW" altLang="en-US" sz="4400" dirty="0" smtClean="0">
                <a:latin typeface="標楷體" pitchFamily="65" charset="-120"/>
                <a:ea typeface="標楷體" pitchFamily="65" charset="-120"/>
              </a:rPr>
              <a:t>彩色西卡紙</a:t>
            </a:r>
            <a:endParaRPr lang="en-US" altLang="zh-TW" sz="4400" dirty="0" smtClean="0">
              <a:latin typeface="標楷體" pitchFamily="65" charset="-120"/>
              <a:ea typeface="標楷體" pitchFamily="65" charset="-120"/>
            </a:endParaRPr>
          </a:p>
          <a:p>
            <a:pPr>
              <a:buNone/>
            </a:pPr>
            <a:r>
              <a:rPr lang="en-US" altLang="zh-TW" sz="4400" dirty="0" smtClean="0">
                <a:latin typeface="標楷體" pitchFamily="65" charset="-120"/>
                <a:ea typeface="標楷體" pitchFamily="65" charset="-120"/>
              </a:rPr>
              <a:t>3.</a:t>
            </a:r>
            <a:r>
              <a:rPr lang="zh-TW" altLang="en-US" sz="4400" dirty="0" smtClean="0">
                <a:latin typeface="標楷體" pitchFamily="65" charset="-120"/>
                <a:ea typeface="標楷體" pitchFamily="65" charset="-120"/>
              </a:rPr>
              <a:t>尺</a:t>
            </a:r>
            <a:endParaRPr lang="en-US" altLang="zh-TW" sz="4400" dirty="0" smtClean="0">
              <a:latin typeface="標楷體" pitchFamily="65" charset="-120"/>
              <a:ea typeface="標楷體" pitchFamily="65" charset="-120"/>
            </a:endParaRPr>
          </a:p>
          <a:p>
            <a:pPr>
              <a:buNone/>
            </a:pPr>
            <a:r>
              <a:rPr lang="en-US" altLang="zh-TW" sz="4400" dirty="0" smtClean="0">
                <a:latin typeface="標楷體" pitchFamily="65" charset="-120"/>
                <a:ea typeface="標楷體" pitchFamily="65" charset="-120"/>
              </a:rPr>
              <a:t>4.</a:t>
            </a:r>
            <a:r>
              <a:rPr lang="zh-TW" altLang="en-US" sz="4400" dirty="0" smtClean="0">
                <a:latin typeface="標楷體" pitchFamily="65" charset="-120"/>
                <a:ea typeface="標楷體" pitchFamily="65" charset="-120"/>
              </a:rPr>
              <a:t>美工刀及剪刀</a:t>
            </a:r>
            <a:endParaRPr lang="en-US" altLang="zh-TW" sz="4400" dirty="0" smtClean="0">
              <a:latin typeface="標楷體" pitchFamily="65" charset="-120"/>
              <a:ea typeface="標楷體" pitchFamily="65" charset="-120"/>
            </a:endParaRPr>
          </a:p>
          <a:p>
            <a:pPr>
              <a:buNone/>
            </a:pPr>
            <a:r>
              <a:rPr lang="en-US" altLang="zh-TW" sz="4400" dirty="0" smtClean="0">
                <a:latin typeface="標楷體" pitchFamily="65" charset="-120"/>
                <a:ea typeface="標楷體" pitchFamily="65" charset="-120"/>
              </a:rPr>
              <a:t>5.</a:t>
            </a:r>
            <a:r>
              <a:rPr lang="zh-TW" altLang="en-US" sz="4400" dirty="0" smtClean="0">
                <a:latin typeface="標楷體" pitchFamily="65" charset="-120"/>
                <a:ea typeface="標楷體" pitchFamily="65" charset="-120"/>
              </a:rPr>
              <a:t>封箱膠及透明膠帶</a:t>
            </a:r>
            <a:endParaRPr lang="en-US" altLang="zh-TW" sz="4400" dirty="0" smtClean="0">
              <a:latin typeface="標楷體" pitchFamily="65" charset="-120"/>
              <a:ea typeface="標楷體" pitchFamily="65" charset="-120"/>
            </a:endParaRPr>
          </a:p>
          <a:p>
            <a:pPr>
              <a:buNone/>
            </a:pPr>
            <a:endParaRPr lang="zh-TW" altLang="en-US" sz="44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259</TotalTime>
  <Words>418</Words>
  <Application>Microsoft Office PowerPoint</Application>
  <PresentationFormat>如螢幕大小 (4:3)</PresentationFormat>
  <Paragraphs>55</Paragraphs>
  <Slides>11</Slides>
  <Notes>0</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流線</vt:lpstr>
      <vt:lpstr>            </vt:lpstr>
      <vt:lpstr>主題表現-辨識杯</vt:lpstr>
      <vt:lpstr>創作緣由</vt:lpstr>
      <vt:lpstr>創作緣由(續)</vt:lpstr>
      <vt:lpstr>影片說明       影片場景：KTV</vt:lpstr>
      <vt:lpstr>解決方法</vt:lpstr>
      <vt:lpstr>設計圖</vt:lpstr>
      <vt:lpstr>作品特色</vt:lpstr>
      <vt:lpstr>初步設定製作材料</vt:lpstr>
      <vt:lpstr>作品預期的功能與效果</vt:lpstr>
      <vt:lpstr>    我們相信如果在ＫＴＶ中，使用它ＫＴＶ公司能降低顧客使用杯子的使用量，不僅能節省杯子的成本，也能減少清潔的費用 ，身為使用者的我們也不會為哪一個是自己的杯子而傷腦筋，還能兼顧衛生的問題。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創意說明書</dc:title>
  <dc:creator>user</dc:creator>
  <cp:lastModifiedBy>JUMP</cp:lastModifiedBy>
  <cp:revision>26</cp:revision>
  <dcterms:created xsi:type="dcterms:W3CDTF">2012-10-27T13:49:02Z</dcterms:created>
  <dcterms:modified xsi:type="dcterms:W3CDTF">2012-10-31T06:07:52Z</dcterms:modified>
</cp:coreProperties>
</file>