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B0B"/>
    <a:srgbClr val="0349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4" autoAdjust="0"/>
  </p:normalViewPr>
  <p:slideViewPr>
    <p:cSldViewPr>
      <p:cViewPr>
        <p:scale>
          <a:sx n="48" d="100"/>
          <a:sy n="48" d="100"/>
        </p:scale>
        <p:origin x="-186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CC618828-0992-4FFC-981D-9B495B7CA4C7}" type="datetimeFigureOut">
              <a:rPr lang="zh-TW" altLang="en-US" smtClean="0"/>
              <a:pPr/>
              <a:t>2012/10/28</a:t>
            </a:fld>
            <a:endParaRPr lang="zh-TW" alt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zh-TW" alt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6C8320ED-0794-4438-9C32-42F122E317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18828-0992-4FFC-981D-9B495B7CA4C7}" type="datetimeFigureOut">
              <a:rPr lang="zh-TW" altLang="en-US" smtClean="0"/>
              <a:pPr/>
              <a:t>2012/10/28</a:t>
            </a:fld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320ED-0794-4438-9C32-42F122E317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18828-0992-4FFC-981D-9B495B7CA4C7}" type="datetimeFigureOut">
              <a:rPr lang="zh-TW" altLang="en-US" smtClean="0"/>
              <a:pPr/>
              <a:t>2012/10/28</a:t>
            </a:fld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320ED-0794-4438-9C32-42F122E317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18828-0992-4FFC-981D-9B495B7CA4C7}" type="datetimeFigureOut">
              <a:rPr lang="zh-TW" altLang="en-US" smtClean="0"/>
              <a:pPr/>
              <a:t>2012/10/28</a:t>
            </a:fld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320ED-0794-4438-9C32-42F122E317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18828-0992-4FFC-981D-9B495B7CA4C7}" type="datetimeFigureOut">
              <a:rPr lang="zh-TW" altLang="en-US" smtClean="0"/>
              <a:pPr/>
              <a:t>2012/10/28</a:t>
            </a:fld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320ED-0794-4438-9C32-42F122E317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18828-0992-4FFC-981D-9B495B7CA4C7}" type="datetimeFigureOut">
              <a:rPr lang="zh-TW" altLang="en-US" smtClean="0"/>
              <a:pPr/>
              <a:t>2012/10/28</a:t>
            </a:fld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320ED-0794-4438-9C32-42F122E317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18828-0992-4FFC-981D-9B495B7CA4C7}" type="datetimeFigureOut">
              <a:rPr lang="zh-TW" altLang="en-US" smtClean="0"/>
              <a:pPr/>
              <a:t>2012/10/28</a:t>
            </a:fld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320ED-0794-4438-9C32-42F122E317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18828-0992-4FFC-981D-9B495B7CA4C7}" type="datetimeFigureOut">
              <a:rPr lang="zh-TW" altLang="en-US" smtClean="0"/>
              <a:pPr/>
              <a:t>2012/10/28</a:t>
            </a:fld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320ED-0794-4438-9C32-42F122E317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18828-0992-4FFC-981D-9B495B7CA4C7}" type="datetimeFigureOut">
              <a:rPr lang="zh-TW" altLang="en-US" smtClean="0"/>
              <a:pPr/>
              <a:t>2012/10/28</a:t>
            </a:fld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320ED-0794-4438-9C32-42F122E317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18828-0992-4FFC-981D-9B495B7CA4C7}" type="datetimeFigureOut">
              <a:rPr lang="zh-TW" altLang="en-US" smtClean="0"/>
              <a:pPr/>
              <a:t>2012/10/28</a:t>
            </a:fld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320ED-0794-4438-9C32-42F122E317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18828-0992-4FFC-981D-9B495B7CA4C7}" type="datetimeFigureOut">
              <a:rPr lang="zh-TW" altLang="en-US" smtClean="0"/>
              <a:pPr/>
              <a:t>2012/10/28</a:t>
            </a:fld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320ED-0794-4438-9C32-42F122E317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fld id="{CC618828-0992-4FFC-981D-9B495B7CA4C7}" type="datetimeFigureOut">
              <a:rPr lang="zh-TW" altLang="en-US" smtClean="0"/>
              <a:pPr/>
              <a:t>2012/10/28</a:t>
            </a:fld>
            <a:endParaRPr lang="zh-TW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endParaRPr lang="zh-TW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fld id="{6C8320ED-0794-4438-9C32-42F122E317F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434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4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4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5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5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5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5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5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5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435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435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436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sp>
            <p:nvSpPr>
              <p:cNvPr id="1436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36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36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436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436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436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436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436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437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437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437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437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7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437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438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438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438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438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438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438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438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438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</p:grpSp>
        <p:sp>
          <p:nvSpPr>
            <p:cNvPr id="1438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新細明體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新細明體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新細明體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../word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.wmf"/><Relationship Id="rId10" Type="http://schemas.microsoft.com/office/2007/relationships/hdphoto" Target="../../word/media/hdphoto2.wdp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75856" y="476672"/>
            <a:ext cx="6116216" cy="1037977"/>
          </a:xfrm>
        </p:spPr>
        <p:txBody>
          <a:bodyPr/>
          <a:lstStyle/>
          <a:p>
            <a:r>
              <a:rPr lang="zh-TW" alt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>第一次口頭報告</a:t>
            </a:r>
            <a:endParaRPr lang="zh-TW" alt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83768" y="3212976"/>
            <a:ext cx="7884368" cy="244827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sz="3200" dirty="0" smtClean="0">
                <a:effectLst/>
                <a:latin typeface="標楷體" pitchFamily="65" charset="-120"/>
                <a:ea typeface="標楷體" pitchFamily="65" charset="-120"/>
              </a:rPr>
              <a:t>        隊名</a:t>
            </a:r>
            <a:r>
              <a:rPr lang="en-US" altLang="zh-TW" sz="3200" dirty="0" smtClean="0">
                <a:effectLst/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200" smtClean="0">
                <a:effectLst/>
                <a:latin typeface="標楷體" pitchFamily="65" charset="-120"/>
                <a:ea typeface="標楷體" pitchFamily="65" charset="-120"/>
              </a:rPr>
              <a:t>週</a:t>
            </a:r>
            <a:r>
              <a:rPr lang="zh-TW" altLang="en-US" sz="3200" smtClean="0">
                <a:effectLst/>
                <a:latin typeface="標楷體" pitchFamily="65" charset="-120"/>
                <a:ea typeface="標楷體" pitchFamily="65" charset="-120"/>
              </a:rPr>
              <a:t>末</a:t>
            </a:r>
            <a:endParaRPr lang="en-US" altLang="zh-TW" sz="3200" dirty="0" smtClean="0">
              <a:effectLst/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200" dirty="0" smtClean="0">
                <a:effectLst/>
                <a:latin typeface="標楷體" pitchFamily="65" charset="-120"/>
                <a:ea typeface="標楷體" pitchFamily="65" charset="-120"/>
              </a:rPr>
              <a:t>        組員</a:t>
            </a:r>
            <a:r>
              <a:rPr lang="en-US" altLang="zh-TW" sz="3200" dirty="0" smtClean="0">
                <a:effectLst/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200" dirty="0" smtClean="0">
                <a:effectLst/>
                <a:latin typeface="標楷體" pitchFamily="65" charset="-120"/>
                <a:ea typeface="標楷體" pitchFamily="65" charset="-120"/>
              </a:rPr>
              <a:t>陳冠霖</a:t>
            </a:r>
            <a:r>
              <a:rPr lang="en-US" altLang="zh-TW" sz="3200" dirty="0" smtClean="0"/>
              <a:t>1011249</a:t>
            </a:r>
            <a:endParaRPr lang="en-US" altLang="zh-TW" sz="3200" dirty="0" smtClean="0">
              <a:effectLst/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200" dirty="0" smtClean="0">
                <a:effectLst/>
                <a:latin typeface="標楷體" pitchFamily="65" charset="-120"/>
                <a:ea typeface="標楷體" pitchFamily="65" charset="-120"/>
              </a:rPr>
              <a:t>             官聲</a:t>
            </a:r>
            <a:r>
              <a:rPr lang="zh-TW" altLang="en-US" sz="3200" dirty="0" smtClean="0">
                <a:effectLst/>
                <a:latin typeface="標楷體" pitchFamily="65" charset="-120"/>
                <a:ea typeface="標楷體" pitchFamily="65" charset="-120"/>
              </a:rPr>
              <a:t>鴻</a:t>
            </a:r>
            <a:r>
              <a:rPr lang="en-US" altLang="zh-TW" sz="3200" dirty="0" smtClean="0"/>
              <a:t>1011244</a:t>
            </a: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zh-TW" altLang="en-US" sz="3200" dirty="0" smtClean="0">
                <a:effectLst/>
                <a:latin typeface="標楷體" pitchFamily="65" charset="-120"/>
                <a:ea typeface="標楷體" pitchFamily="65" charset="-120"/>
              </a:rPr>
              <a:t>             黃靖凱</a:t>
            </a:r>
            <a:r>
              <a:rPr lang="en-US" altLang="zh-TW" sz="3200" dirty="0" smtClean="0"/>
              <a:t>1011245</a:t>
            </a:r>
            <a:endParaRPr lang="en-US" altLang="zh-TW" sz="3200" dirty="0" smtClean="0">
              <a:effectLst/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200" dirty="0" smtClean="0">
                <a:effectLst/>
                <a:latin typeface="標楷體" pitchFamily="65" charset="-120"/>
                <a:ea typeface="標楷體" pitchFamily="65" charset="-120"/>
              </a:rPr>
              <a:t>             廖諺</a:t>
            </a:r>
            <a:r>
              <a:rPr lang="zh-TW" altLang="en-US" sz="3200" dirty="0" smtClean="0">
                <a:effectLst/>
                <a:latin typeface="標楷體" pitchFamily="65" charset="-120"/>
                <a:ea typeface="標楷體" pitchFamily="65" charset="-120"/>
              </a:rPr>
              <a:t>晟</a:t>
            </a:r>
            <a:r>
              <a:rPr lang="en-US" altLang="zh-TW" sz="3200" dirty="0" smtClean="0"/>
              <a:t>1011238</a:t>
            </a:r>
            <a:endParaRPr lang="zh-TW" altLang="en-US" sz="3200" dirty="0"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83568" y="1988840"/>
            <a:ext cx="8172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創作題目</a:t>
            </a:r>
            <a:r>
              <a:rPr lang="en-US" altLang="zh-TW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伸縮寶特瓶</a:t>
            </a:r>
            <a:endParaRPr lang="en-US" altLang="zh-TW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85000"/>
                  <a:lumOff val="1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zh-TW" alt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323528" y="2420888"/>
            <a:ext cx="8532440" cy="1631216"/>
          </a:xfrm>
          <a:prstGeom prst="rect">
            <a:avLst/>
          </a:prstGeom>
          <a:noFill/>
          <a:effectLst>
            <a:softEdge rad="635000"/>
          </a:effectLst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TW" altLang="en-US" sz="10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欲解決的問題</a:t>
            </a:r>
            <a:endParaRPr lang="zh-TW" altLang="en-US" sz="10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28800"/>
            <a:ext cx="7990656" cy="4552528"/>
          </a:xfrm>
        </p:spPr>
        <p:txBody>
          <a:bodyPr/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我們有時候要去上課或者運動，都會帶瓶子裝水，但是時常因為</a:t>
            </a:r>
            <a:r>
              <a:rPr lang="zh-TW" altLang="en-US" sz="44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包包太小所以瓶子不能太大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，很快就會喝完了，要常常裝水實在是麻煩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!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763688" y="2348880"/>
            <a:ext cx="56166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製作方法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00808"/>
            <a:ext cx="7696200" cy="36576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將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寶特瓶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從中間切開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再以可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伸縮的東西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水彩袋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黏再切開處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如此一來就可以伸縮自如了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向下箭號 3"/>
          <p:cNvSpPr/>
          <p:nvPr/>
        </p:nvSpPr>
        <p:spPr>
          <a:xfrm>
            <a:off x="3923928" y="2276872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向下箭號 4"/>
          <p:cNvSpPr/>
          <p:nvPr/>
        </p:nvSpPr>
        <p:spPr>
          <a:xfrm>
            <a:off x="3923928" y="3501008"/>
            <a:ext cx="2076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087216" y="2420888"/>
            <a:ext cx="70567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作品圖示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>
                  <a14:imgLayer r:embed="rId8">
                    <a14:imgEffect>
                      <a14:backgroundRemoval t="0" b="98701" l="433" r="99134"/>
                    </a14:imgEffect>
                  </a14:imgLayer>
                </a14:imgProps>
              </a:ex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1043608" y="980728"/>
            <a:ext cx="4355976" cy="3960440"/>
          </a:xfrm>
          <a:prstGeom prst="rect">
            <a:avLst/>
          </a:prstGeom>
        </p:spPr>
      </p:pic>
      <p:pic>
        <p:nvPicPr>
          <p:cNvPr id="5" name="圖片 4"/>
          <p:cNvPicPr/>
          <p:nvPr/>
        </p:nvPicPr>
        <p:blipFill>
          <a:blip r:embed="rId9" cstate="print">
            <a:extLst>
              <a:ext uri="{BEBA8EAE-BF5A-486C-A8C5-ECC9F3942E4B}">
                <a14:imgProps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>
                  <a14:imgLayer r:embed="rId10">
                    <a14:imgEffect>
                      <a14:backgroundRemoval t="1606" b="89960" l="0" r="90000"/>
                    </a14:imgEffect>
                  </a14:imgLayer>
                </a14:imgProps>
              </a:ex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 rot="16200000">
            <a:off x="5684121" y="1308768"/>
            <a:ext cx="2235200" cy="3883377"/>
          </a:xfrm>
          <a:prstGeom prst="rect">
            <a:avLst/>
          </a:prstGeom>
        </p:spPr>
      </p:pic>
      <p:pic>
        <p:nvPicPr>
          <p:cNvPr id="1028" name="Picture 4" descr="C:\Users\wang\AppData\Local\Microsoft\Windows\Temporary Internet Files\Content.IE5\GUZUYXG2\MC900234068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7506084">
            <a:off x="631308" y="2509905"/>
            <a:ext cx="1431273" cy="1319826"/>
          </a:xfrm>
          <a:prstGeom prst="rect">
            <a:avLst/>
          </a:prstGeom>
          <a:noFill/>
        </p:spPr>
      </p:pic>
      <p:cxnSp>
        <p:nvCxnSpPr>
          <p:cNvPr id="16" name="直線接點 15"/>
          <p:cNvCxnSpPr/>
          <p:nvPr/>
        </p:nvCxnSpPr>
        <p:spPr>
          <a:xfrm>
            <a:off x="2051720" y="3140968"/>
            <a:ext cx="2088232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加號 18"/>
          <p:cNvSpPr/>
          <p:nvPr/>
        </p:nvSpPr>
        <p:spPr>
          <a:xfrm>
            <a:off x="4644008" y="2564904"/>
            <a:ext cx="936104" cy="1584176"/>
          </a:xfrm>
          <a:prstGeom prst="mathPlu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1720" y="2492896"/>
            <a:ext cx="5974432" cy="1600200"/>
          </a:xfrm>
        </p:spPr>
        <p:txBody>
          <a:bodyPr/>
          <a:lstStyle/>
          <a:p>
            <a:pPr>
              <a:buNone/>
            </a:pPr>
            <a:r>
              <a:rPr lang="zh-TW" altLang="en-US" sz="10000" b="1" kern="1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謝謝</a:t>
            </a:r>
            <a:r>
              <a:rPr lang="zh-TW" altLang="en-US" sz="9600" b="1" kern="1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大家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新細明體"/>
        <a:cs typeface=""/>
      </a:majorFont>
      <a:minorFont>
        <a:latin typeface="Comic Sans MS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192</TotalTime>
  <Words>100</Words>
  <Application>Microsoft Office PowerPoint</Application>
  <PresentationFormat>如螢幕大小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佈景主題1</vt:lpstr>
      <vt:lpstr>第一次口頭報告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第一次口頭報告</dc:title>
  <dc:creator>wang</dc:creator>
  <cp:lastModifiedBy>wang</cp:lastModifiedBy>
  <cp:revision>22</cp:revision>
  <dcterms:created xsi:type="dcterms:W3CDTF">2012-10-27T02:32:51Z</dcterms:created>
  <dcterms:modified xsi:type="dcterms:W3CDTF">2012-10-28T10:02:55Z</dcterms:modified>
</cp:coreProperties>
</file>