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4" r:id="rId8"/>
    <p:sldId id="262" r:id="rId9"/>
    <p:sldId id="263"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35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E246CD-0CD9-4E29-A9DD-1207D24A32C7}" type="doc">
      <dgm:prSet loTypeId="urn:microsoft.com/office/officeart/2005/8/layout/process2" loCatId="process" qsTypeId="urn:microsoft.com/office/officeart/2005/8/quickstyle/simple1" qsCatId="simple" csTypeId="urn:microsoft.com/office/officeart/2005/8/colors/accent1_2" csCatId="accent1" phldr="1"/>
      <dgm:spPr/>
    </dgm:pt>
    <dgm:pt modelId="{2208ED52-0211-4E95-A513-F0FD553EDB6C}">
      <dgm:prSet phldrT="[文字]" custT="1"/>
      <dgm:spPr/>
      <dgm:t>
        <a:bodyPr/>
        <a:lstStyle/>
        <a:p>
          <a:r>
            <a:rPr lang="zh-TW" altLang="en-US" sz="2400" dirty="0" smtClean="0"/>
            <a:t>做出密封瓶蓋</a:t>
          </a:r>
          <a:endParaRPr lang="zh-TW" altLang="en-US" sz="2400" dirty="0"/>
        </a:p>
      </dgm:t>
    </dgm:pt>
    <dgm:pt modelId="{A4ECD94D-462F-4442-A3CD-21E8F6501805}" type="parTrans" cxnId="{60AB5058-7D96-4D69-B7AB-A840E2AADBB4}">
      <dgm:prSet/>
      <dgm:spPr/>
    </dgm:pt>
    <dgm:pt modelId="{3C867406-68EA-4719-AD68-5406B3FB85DE}" type="sibTrans" cxnId="{60AB5058-7D96-4D69-B7AB-A840E2AADBB4}">
      <dgm:prSet/>
      <dgm:spPr/>
      <dgm:t>
        <a:bodyPr/>
        <a:lstStyle/>
        <a:p>
          <a:endParaRPr lang="zh-TW" altLang="en-US"/>
        </a:p>
      </dgm:t>
    </dgm:pt>
    <dgm:pt modelId="{71A6C5B3-8D08-4624-BC2F-5F7D28BF10B6}">
      <dgm:prSet phldrT="[文字]" custT="1"/>
      <dgm:spPr/>
      <dgm:t>
        <a:bodyPr/>
        <a:lstStyle/>
        <a:p>
          <a:r>
            <a:rPr lang="zh-TW" altLang="en-US" sz="2400" dirty="0" smtClean="0"/>
            <a:t>挖洞並穿過繩子</a:t>
          </a:r>
          <a:endParaRPr lang="zh-TW" altLang="en-US" sz="2400" dirty="0"/>
        </a:p>
      </dgm:t>
    </dgm:pt>
    <dgm:pt modelId="{BD696087-AD72-43E0-B36E-DA9F8371F571}" type="parTrans" cxnId="{23D699CD-BCAD-484D-91A1-0E2FBD66A4C4}">
      <dgm:prSet/>
      <dgm:spPr/>
    </dgm:pt>
    <dgm:pt modelId="{4473DFD9-31FD-46F1-9F0F-ADA0974EB47D}" type="sibTrans" cxnId="{23D699CD-BCAD-484D-91A1-0E2FBD66A4C4}">
      <dgm:prSet/>
      <dgm:spPr/>
      <dgm:t>
        <a:bodyPr/>
        <a:lstStyle/>
        <a:p>
          <a:endParaRPr lang="zh-TW" altLang="en-US"/>
        </a:p>
      </dgm:t>
    </dgm:pt>
    <dgm:pt modelId="{0D15E461-1AD7-4A18-A911-C097857B1AE0}">
      <dgm:prSet phldrT="[文字]" custT="1"/>
      <dgm:spPr/>
      <dgm:t>
        <a:bodyPr/>
        <a:lstStyle/>
        <a:p>
          <a:r>
            <a:rPr lang="zh-TW" altLang="en-US" sz="2400" dirty="0" smtClean="0"/>
            <a:t>把吸水布黏在瓶蓋上</a:t>
          </a:r>
          <a:endParaRPr lang="zh-TW" altLang="en-US" sz="2400" dirty="0"/>
        </a:p>
      </dgm:t>
    </dgm:pt>
    <dgm:pt modelId="{91B1B02A-DE5D-45A0-961B-059648735C5E}" type="parTrans" cxnId="{4F60E595-4A4C-46DD-AE43-F455FD8E8138}">
      <dgm:prSet/>
      <dgm:spPr/>
    </dgm:pt>
    <dgm:pt modelId="{5ADEFBF0-D99F-4C3A-8ACD-6B2FBFA318DA}" type="sibTrans" cxnId="{4F60E595-4A4C-46DD-AE43-F455FD8E8138}">
      <dgm:prSet/>
      <dgm:spPr/>
    </dgm:pt>
    <dgm:pt modelId="{9A727AEC-9DC3-4919-A9A9-F5E1A261535D}" type="pres">
      <dgm:prSet presAssocID="{E6E246CD-0CD9-4E29-A9DD-1207D24A32C7}" presName="linearFlow" presStyleCnt="0">
        <dgm:presLayoutVars>
          <dgm:resizeHandles val="exact"/>
        </dgm:presLayoutVars>
      </dgm:prSet>
      <dgm:spPr/>
    </dgm:pt>
    <dgm:pt modelId="{61912FED-C7AD-4E0B-86DC-DEAC2E32A062}" type="pres">
      <dgm:prSet presAssocID="{2208ED52-0211-4E95-A513-F0FD553EDB6C}" presName="node" presStyleLbl="node1" presStyleIdx="0" presStyleCnt="3">
        <dgm:presLayoutVars>
          <dgm:bulletEnabled val="1"/>
        </dgm:presLayoutVars>
      </dgm:prSet>
      <dgm:spPr/>
      <dgm:t>
        <a:bodyPr/>
        <a:lstStyle/>
        <a:p>
          <a:endParaRPr lang="zh-TW" altLang="en-US"/>
        </a:p>
      </dgm:t>
    </dgm:pt>
    <dgm:pt modelId="{3F4602CF-522F-4B68-96AD-C93762A8679B}" type="pres">
      <dgm:prSet presAssocID="{3C867406-68EA-4719-AD68-5406B3FB85DE}" presName="sibTrans" presStyleLbl="sibTrans2D1" presStyleIdx="0" presStyleCnt="2"/>
      <dgm:spPr/>
      <dgm:t>
        <a:bodyPr/>
        <a:lstStyle/>
        <a:p>
          <a:endParaRPr lang="zh-TW" altLang="en-US"/>
        </a:p>
      </dgm:t>
    </dgm:pt>
    <dgm:pt modelId="{B3FA07DF-3E6C-456C-8577-AE0EA8A464D9}" type="pres">
      <dgm:prSet presAssocID="{3C867406-68EA-4719-AD68-5406B3FB85DE}" presName="connectorText" presStyleLbl="sibTrans2D1" presStyleIdx="0" presStyleCnt="2"/>
      <dgm:spPr/>
      <dgm:t>
        <a:bodyPr/>
        <a:lstStyle/>
        <a:p>
          <a:endParaRPr lang="zh-TW" altLang="en-US"/>
        </a:p>
      </dgm:t>
    </dgm:pt>
    <dgm:pt modelId="{3B576890-E1A7-41C1-8F98-343E226C2553}" type="pres">
      <dgm:prSet presAssocID="{71A6C5B3-8D08-4624-BC2F-5F7D28BF10B6}" presName="node" presStyleLbl="node1" presStyleIdx="1" presStyleCnt="3">
        <dgm:presLayoutVars>
          <dgm:bulletEnabled val="1"/>
        </dgm:presLayoutVars>
      </dgm:prSet>
      <dgm:spPr/>
      <dgm:t>
        <a:bodyPr/>
        <a:lstStyle/>
        <a:p>
          <a:endParaRPr lang="zh-TW" altLang="en-US"/>
        </a:p>
      </dgm:t>
    </dgm:pt>
    <dgm:pt modelId="{1EF1D31C-CFD8-4FDF-B277-B2CC81A699B3}" type="pres">
      <dgm:prSet presAssocID="{4473DFD9-31FD-46F1-9F0F-ADA0974EB47D}" presName="sibTrans" presStyleLbl="sibTrans2D1" presStyleIdx="1" presStyleCnt="2"/>
      <dgm:spPr/>
      <dgm:t>
        <a:bodyPr/>
        <a:lstStyle/>
        <a:p>
          <a:endParaRPr lang="zh-TW" altLang="en-US"/>
        </a:p>
      </dgm:t>
    </dgm:pt>
    <dgm:pt modelId="{7A3F0446-B94D-4FB4-A590-5A8145D77589}" type="pres">
      <dgm:prSet presAssocID="{4473DFD9-31FD-46F1-9F0F-ADA0974EB47D}" presName="connectorText" presStyleLbl="sibTrans2D1" presStyleIdx="1" presStyleCnt="2"/>
      <dgm:spPr/>
      <dgm:t>
        <a:bodyPr/>
        <a:lstStyle/>
        <a:p>
          <a:endParaRPr lang="zh-TW" altLang="en-US"/>
        </a:p>
      </dgm:t>
    </dgm:pt>
    <dgm:pt modelId="{4C0239B6-D67F-4794-898C-B3634CCAA6D3}" type="pres">
      <dgm:prSet presAssocID="{0D15E461-1AD7-4A18-A911-C097857B1AE0}" presName="node" presStyleLbl="node1" presStyleIdx="2" presStyleCnt="3">
        <dgm:presLayoutVars>
          <dgm:bulletEnabled val="1"/>
        </dgm:presLayoutVars>
      </dgm:prSet>
      <dgm:spPr/>
      <dgm:t>
        <a:bodyPr/>
        <a:lstStyle/>
        <a:p>
          <a:endParaRPr lang="zh-TW" altLang="en-US"/>
        </a:p>
      </dgm:t>
    </dgm:pt>
  </dgm:ptLst>
  <dgm:cxnLst>
    <dgm:cxn modelId="{23D699CD-BCAD-484D-91A1-0E2FBD66A4C4}" srcId="{E6E246CD-0CD9-4E29-A9DD-1207D24A32C7}" destId="{71A6C5B3-8D08-4624-BC2F-5F7D28BF10B6}" srcOrd="1" destOrd="0" parTransId="{BD696087-AD72-43E0-B36E-DA9F8371F571}" sibTransId="{4473DFD9-31FD-46F1-9F0F-ADA0974EB47D}"/>
    <dgm:cxn modelId="{4F60E595-4A4C-46DD-AE43-F455FD8E8138}" srcId="{E6E246CD-0CD9-4E29-A9DD-1207D24A32C7}" destId="{0D15E461-1AD7-4A18-A911-C097857B1AE0}" srcOrd="2" destOrd="0" parTransId="{91B1B02A-DE5D-45A0-961B-059648735C5E}" sibTransId="{5ADEFBF0-D99F-4C3A-8ACD-6B2FBFA318DA}"/>
    <dgm:cxn modelId="{689CAF2D-F276-4C42-9641-1E2394382A15}" type="presOf" srcId="{3C867406-68EA-4719-AD68-5406B3FB85DE}" destId="{B3FA07DF-3E6C-456C-8577-AE0EA8A464D9}" srcOrd="1" destOrd="0" presId="urn:microsoft.com/office/officeart/2005/8/layout/process2"/>
    <dgm:cxn modelId="{78D2B1DB-C261-4F32-BB86-DFAF8628C2CC}" type="presOf" srcId="{4473DFD9-31FD-46F1-9F0F-ADA0974EB47D}" destId="{1EF1D31C-CFD8-4FDF-B277-B2CC81A699B3}" srcOrd="0" destOrd="0" presId="urn:microsoft.com/office/officeart/2005/8/layout/process2"/>
    <dgm:cxn modelId="{4EE9F7F2-3FF9-41ED-BADF-2AEFEAB938DF}" type="presOf" srcId="{E6E246CD-0CD9-4E29-A9DD-1207D24A32C7}" destId="{9A727AEC-9DC3-4919-A9A9-F5E1A261535D}" srcOrd="0" destOrd="0" presId="urn:microsoft.com/office/officeart/2005/8/layout/process2"/>
    <dgm:cxn modelId="{C9EDB9B9-6BCE-46FE-A863-81EDB803CFC6}" type="presOf" srcId="{3C867406-68EA-4719-AD68-5406B3FB85DE}" destId="{3F4602CF-522F-4B68-96AD-C93762A8679B}" srcOrd="0" destOrd="0" presId="urn:microsoft.com/office/officeart/2005/8/layout/process2"/>
    <dgm:cxn modelId="{60AB5058-7D96-4D69-B7AB-A840E2AADBB4}" srcId="{E6E246CD-0CD9-4E29-A9DD-1207D24A32C7}" destId="{2208ED52-0211-4E95-A513-F0FD553EDB6C}" srcOrd="0" destOrd="0" parTransId="{A4ECD94D-462F-4442-A3CD-21E8F6501805}" sibTransId="{3C867406-68EA-4719-AD68-5406B3FB85DE}"/>
    <dgm:cxn modelId="{42E345FC-CAF2-41DC-9F27-A688DE18FE93}" type="presOf" srcId="{0D15E461-1AD7-4A18-A911-C097857B1AE0}" destId="{4C0239B6-D67F-4794-898C-B3634CCAA6D3}" srcOrd="0" destOrd="0" presId="urn:microsoft.com/office/officeart/2005/8/layout/process2"/>
    <dgm:cxn modelId="{71D1A70A-B15A-4C16-B165-81105005B078}" type="presOf" srcId="{71A6C5B3-8D08-4624-BC2F-5F7D28BF10B6}" destId="{3B576890-E1A7-41C1-8F98-343E226C2553}" srcOrd="0" destOrd="0" presId="urn:microsoft.com/office/officeart/2005/8/layout/process2"/>
    <dgm:cxn modelId="{07F95D65-FEE4-4B6F-B73F-41C6FB151974}" type="presOf" srcId="{2208ED52-0211-4E95-A513-F0FD553EDB6C}" destId="{61912FED-C7AD-4E0B-86DC-DEAC2E32A062}" srcOrd="0" destOrd="0" presId="urn:microsoft.com/office/officeart/2005/8/layout/process2"/>
    <dgm:cxn modelId="{014F712B-3B38-4D13-AF14-84D1B62C0A53}" type="presOf" srcId="{4473DFD9-31FD-46F1-9F0F-ADA0974EB47D}" destId="{7A3F0446-B94D-4FB4-A590-5A8145D77589}" srcOrd="1" destOrd="0" presId="urn:microsoft.com/office/officeart/2005/8/layout/process2"/>
    <dgm:cxn modelId="{FA4F9282-C23F-4A9E-850D-769CA77A25F2}" type="presParOf" srcId="{9A727AEC-9DC3-4919-A9A9-F5E1A261535D}" destId="{61912FED-C7AD-4E0B-86DC-DEAC2E32A062}" srcOrd="0" destOrd="0" presId="urn:microsoft.com/office/officeart/2005/8/layout/process2"/>
    <dgm:cxn modelId="{38ABD6F9-C4C7-41DA-AA70-ED3B2F015D02}" type="presParOf" srcId="{9A727AEC-9DC3-4919-A9A9-F5E1A261535D}" destId="{3F4602CF-522F-4B68-96AD-C93762A8679B}" srcOrd="1" destOrd="0" presId="urn:microsoft.com/office/officeart/2005/8/layout/process2"/>
    <dgm:cxn modelId="{E7909843-613D-473F-BC2E-921A4F5F98E4}" type="presParOf" srcId="{3F4602CF-522F-4B68-96AD-C93762A8679B}" destId="{B3FA07DF-3E6C-456C-8577-AE0EA8A464D9}" srcOrd="0" destOrd="0" presId="urn:microsoft.com/office/officeart/2005/8/layout/process2"/>
    <dgm:cxn modelId="{918777C1-E2AC-4D9F-B0C8-3246A5D2E4D0}" type="presParOf" srcId="{9A727AEC-9DC3-4919-A9A9-F5E1A261535D}" destId="{3B576890-E1A7-41C1-8F98-343E226C2553}" srcOrd="2" destOrd="0" presId="urn:microsoft.com/office/officeart/2005/8/layout/process2"/>
    <dgm:cxn modelId="{840D65B3-C491-4A8A-AD4F-CE8CB1256111}" type="presParOf" srcId="{9A727AEC-9DC3-4919-A9A9-F5E1A261535D}" destId="{1EF1D31C-CFD8-4FDF-B277-B2CC81A699B3}" srcOrd="3" destOrd="0" presId="urn:microsoft.com/office/officeart/2005/8/layout/process2"/>
    <dgm:cxn modelId="{C05BFB9B-8A8E-4AD4-8421-DBB59718276A}" type="presParOf" srcId="{1EF1D31C-CFD8-4FDF-B277-B2CC81A699B3}" destId="{7A3F0446-B94D-4FB4-A590-5A8145D77589}" srcOrd="0" destOrd="0" presId="urn:microsoft.com/office/officeart/2005/8/layout/process2"/>
    <dgm:cxn modelId="{498F8DD5-B140-4301-9800-59D5982D8FEA}" type="presParOf" srcId="{9A727AEC-9DC3-4919-A9A9-F5E1A261535D}" destId="{4C0239B6-D67F-4794-898C-B3634CCAA6D3}"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912FED-C7AD-4E0B-86DC-DEAC2E32A062}">
      <dsp:nvSpPr>
        <dsp:cNvPr id="0" name=""/>
        <dsp:cNvSpPr/>
      </dsp:nvSpPr>
      <dsp:spPr>
        <a:xfrm>
          <a:off x="2229118" y="0"/>
          <a:ext cx="3009362" cy="11314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t>做出密封瓶蓋</a:t>
          </a:r>
          <a:endParaRPr lang="zh-TW" altLang="en-US" sz="2400" kern="1200" dirty="0"/>
        </a:p>
      </dsp:txBody>
      <dsp:txXfrm>
        <a:off x="2262258" y="33140"/>
        <a:ext cx="2943082" cy="1065210"/>
      </dsp:txXfrm>
    </dsp:sp>
    <dsp:sp modelId="{3F4602CF-522F-4B68-96AD-C93762A8679B}">
      <dsp:nvSpPr>
        <dsp:cNvPr id="0" name=""/>
        <dsp:cNvSpPr/>
      </dsp:nvSpPr>
      <dsp:spPr>
        <a:xfrm rot="5400000">
          <a:off x="3521645" y="1159778"/>
          <a:ext cx="424309" cy="5091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zh-TW" altLang="en-US" sz="2200" kern="1200"/>
        </a:p>
      </dsp:txBody>
      <dsp:txXfrm rot="-5400000">
        <a:off x="3581049" y="1202209"/>
        <a:ext cx="305502" cy="297016"/>
      </dsp:txXfrm>
    </dsp:sp>
    <dsp:sp modelId="{3B576890-E1A7-41C1-8F98-343E226C2553}">
      <dsp:nvSpPr>
        <dsp:cNvPr id="0" name=""/>
        <dsp:cNvSpPr/>
      </dsp:nvSpPr>
      <dsp:spPr>
        <a:xfrm>
          <a:off x="2229118" y="1697236"/>
          <a:ext cx="3009362" cy="11314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t>挖洞並穿過繩子</a:t>
          </a:r>
          <a:endParaRPr lang="zh-TW" altLang="en-US" sz="2400" kern="1200" dirty="0"/>
        </a:p>
      </dsp:txBody>
      <dsp:txXfrm>
        <a:off x="2262258" y="1730376"/>
        <a:ext cx="2943082" cy="1065210"/>
      </dsp:txXfrm>
    </dsp:sp>
    <dsp:sp modelId="{1EF1D31C-CFD8-4FDF-B277-B2CC81A699B3}">
      <dsp:nvSpPr>
        <dsp:cNvPr id="0" name=""/>
        <dsp:cNvSpPr/>
      </dsp:nvSpPr>
      <dsp:spPr>
        <a:xfrm rot="5400000">
          <a:off x="3521645" y="2857014"/>
          <a:ext cx="424309" cy="5091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zh-TW" altLang="en-US" sz="2200" kern="1200"/>
        </a:p>
      </dsp:txBody>
      <dsp:txXfrm rot="-5400000">
        <a:off x="3581049" y="2899445"/>
        <a:ext cx="305502" cy="297016"/>
      </dsp:txXfrm>
    </dsp:sp>
    <dsp:sp modelId="{4C0239B6-D67F-4794-898C-B3634CCAA6D3}">
      <dsp:nvSpPr>
        <dsp:cNvPr id="0" name=""/>
        <dsp:cNvSpPr/>
      </dsp:nvSpPr>
      <dsp:spPr>
        <a:xfrm>
          <a:off x="2229118" y="3394472"/>
          <a:ext cx="3009362" cy="113149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t>把吸水布黏在瓶蓋上</a:t>
          </a:r>
          <a:endParaRPr lang="zh-TW" altLang="en-US" sz="2400" kern="1200" dirty="0"/>
        </a:p>
      </dsp:txBody>
      <dsp:txXfrm>
        <a:off x="2262258" y="3427612"/>
        <a:ext cx="2943082" cy="106521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EB792D01-BADA-41DE-ADEC-5C275FBFDE63}" type="datetimeFigureOut">
              <a:rPr lang="zh-TW" altLang="en-US" smtClean="0"/>
              <a:pPr/>
              <a:t>2012/10/31</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FCC66E44-80CC-4431-A30D-8E3E180619F1}"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B792D01-BADA-41DE-ADEC-5C275FBFDE63}" type="datetimeFigureOut">
              <a:rPr lang="zh-TW" altLang="en-US" smtClean="0"/>
              <a:pPr/>
              <a:t>2012/10/31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C66E44-80CC-4431-A30D-8E3E180619F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B792D01-BADA-41DE-ADEC-5C275FBFDE63}" type="datetimeFigureOut">
              <a:rPr lang="zh-TW" altLang="en-US" smtClean="0"/>
              <a:pPr/>
              <a:t>2012/10/31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C66E44-80CC-4431-A30D-8E3E180619F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B792D01-BADA-41DE-ADEC-5C275FBFDE63}" type="datetimeFigureOut">
              <a:rPr lang="zh-TW" altLang="en-US" smtClean="0"/>
              <a:pPr/>
              <a:t>2012/10/31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C66E44-80CC-4431-A30D-8E3E180619F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EB792D01-BADA-41DE-ADEC-5C275FBFDE63}" type="datetimeFigureOut">
              <a:rPr lang="zh-TW" altLang="en-US" smtClean="0"/>
              <a:pPr/>
              <a:t>2012/10/31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C66E44-80CC-4431-A30D-8E3E180619F1}"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B792D01-BADA-41DE-ADEC-5C275FBFDE63}" type="datetimeFigureOut">
              <a:rPr lang="zh-TW" altLang="en-US" smtClean="0"/>
              <a:pPr/>
              <a:t>2012/10/31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CC66E44-80CC-4431-A30D-8E3E180619F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EB792D01-BADA-41DE-ADEC-5C275FBFDE63}" type="datetimeFigureOut">
              <a:rPr lang="zh-TW" altLang="en-US" smtClean="0"/>
              <a:pPr/>
              <a:t>2012/10/31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CC66E44-80CC-4431-A30D-8E3E180619F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320"/>
            <a:ext cx="7470648" cy="114300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EB792D01-BADA-41DE-ADEC-5C275FBFDE63}" type="datetimeFigureOut">
              <a:rPr lang="zh-TW" altLang="en-US" smtClean="0"/>
              <a:pPr/>
              <a:t>2012/10/31</a:t>
            </a:fld>
            <a:endParaRPr lang="zh-TW" altLang="en-US"/>
          </a:p>
        </p:txBody>
      </p:sp>
      <p:sp>
        <p:nvSpPr>
          <p:cNvPr id="8" name="投影片編號版面配置區 7"/>
          <p:cNvSpPr>
            <a:spLocks noGrp="1"/>
          </p:cNvSpPr>
          <p:nvPr>
            <p:ph type="sldNum" sz="quarter" idx="11"/>
          </p:nvPr>
        </p:nvSpPr>
        <p:spPr/>
        <p:txBody>
          <a:bodyPr/>
          <a:lstStyle/>
          <a:p>
            <a:fld id="{FCC66E44-80CC-4431-A30D-8E3E180619F1}" type="slidenum">
              <a:rPr lang="zh-TW" altLang="en-US" smtClean="0"/>
              <a:pPr/>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B792D01-BADA-41DE-ADEC-5C275FBFDE63}" type="datetimeFigureOut">
              <a:rPr lang="zh-TW" altLang="en-US" smtClean="0"/>
              <a:pPr/>
              <a:t>2012/10/31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CC66E44-80CC-4431-A30D-8E3E180619F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B792D01-BADA-41DE-ADEC-5C275FBFDE63}" type="datetimeFigureOut">
              <a:rPr lang="zh-TW" altLang="en-US" smtClean="0"/>
              <a:pPr/>
              <a:t>2012/10/31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6422064"/>
            <a:ext cx="762000" cy="365125"/>
          </a:xfrm>
        </p:spPr>
        <p:txBody>
          <a:bodyPr/>
          <a:lstStyle/>
          <a:p>
            <a:fld id="{FCC66E44-80CC-4431-A30D-8E3E180619F1}"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6422064"/>
            <a:ext cx="2133600" cy="365125"/>
          </a:xfrm>
        </p:spPr>
        <p:txBody>
          <a:bodyPr/>
          <a:lstStyle/>
          <a:p>
            <a:fld id="{EB792D01-BADA-41DE-ADEC-5C275FBFDE63}" type="datetimeFigureOut">
              <a:rPr lang="zh-TW" altLang="en-US" smtClean="0"/>
              <a:pPr/>
              <a:t>2012/10/31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CC66E44-80CC-4431-A30D-8E3E180619F1}"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B792D01-BADA-41DE-ADEC-5C275FBFDE63}" type="datetimeFigureOut">
              <a:rPr lang="zh-TW" altLang="en-US" smtClean="0"/>
              <a:pPr/>
              <a:t>2012/10/31</a:t>
            </a:fld>
            <a:endParaRPr lang="zh-TW" altLang="en-US"/>
          </a:p>
        </p:txBody>
      </p:sp>
      <p:sp>
        <p:nvSpPr>
          <p:cNvPr id="22" name="頁尾版面配置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CC66E44-80CC-4431-A30D-8E3E180619F1}" type="slidenum">
              <a:rPr lang="zh-TW" altLang="en-US" smtClean="0"/>
              <a:pPr/>
              <a:t>‹#›</a:t>
            </a:fld>
            <a:endParaRPr lang="zh-TW"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創意問題與思解</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692696"/>
            <a:ext cx="7467600" cy="5433467"/>
          </a:xfrm>
        </p:spPr>
        <p:txBody>
          <a:bodyPr>
            <a:normAutofit/>
          </a:bodyPr>
          <a:lstStyle/>
          <a:p>
            <a:r>
              <a:rPr lang="zh-TW" altLang="en-US" sz="2800" dirty="0" smtClean="0"/>
              <a:t>作品題目</a:t>
            </a:r>
            <a:r>
              <a:rPr lang="en-US" altLang="zh-TW" sz="2800" dirty="0" smtClean="0"/>
              <a:t>:</a:t>
            </a:r>
            <a:r>
              <a:rPr lang="zh-TW" altLang="en-US" sz="2800" dirty="0" smtClean="0"/>
              <a:t>易開罐便利防漏蓋</a:t>
            </a:r>
            <a:endParaRPr lang="en-US" altLang="zh-TW" sz="2800" dirty="0" smtClean="0"/>
          </a:p>
          <a:p>
            <a:r>
              <a:rPr lang="zh-TW" altLang="en-US" sz="2800" dirty="0" smtClean="0"/>
              <a:t>隊名</a:t>
            </a:r>
            <a:r>
              <a:rPr lang="en-US" altLang="zh-TW" sz="2800" dirty="0" smtClean="0"/>
              <a:t>:</a:t>
            </a:r>
            <a:r>
              <a:rPr lang="zh-TW" altLang="en-US" sz="2800" dirty="0" smtClean="0"/>
              <a:t>生活創意隊</a:t>
            </a:r>
            <a:endParaRPr lang="en-US" altLang="zh-TW" sz="2800" dirty="0" smtClean="0"/>
          </a:p>
          <a:p>
            <a:r>
              <a:rPr lang="zh-TW" altLang="en-US" sz="2800" dirty="0" smtClean="0"/>
              <a:t>創作緣由</a:t>
            </a:r>
            <a:r>
              <a:rPr lang="en-US" altLang="zh-TW" sz="2800" dirty="0" smtClean="0"/>
              <a:t>:</a:t>
            </a:r>
            <a:r>
              <a:rPr lang="zh-TW" altLang="en-US" sz="2800" dirty="0" smtClean="0"/>
              <a:t>因為有一次買了易開罐的飲料，沒有辦法一次喝完，所以想到如果有個蓋子可已蓋起來，外面有一層布套可以防止整個罐子都是水，然後又有繩子可以提起來，這樣就會方便很多。</a:t>
            </a:r>
            <a:endParaRPr lang="en-US" altLang="zh-TW" sz="2800" dirty="0" smtClean="0"/>
          </a:p>
          <a:p>
            <a:r>
              <a:rPr lang="zh-TW" altLang="en-US" sz="2800" dirty="0" smtClean="0"/>
              <a:t>隊員姓名</a:t>
            </a:r>
            <a:r>
              <a:rPr lang="en-US" altLang="zh-TW" sz="2800" dirty="0" smtClean="0"/>
              <a:t>:</a:t>
            </a:r>
            <a:r>
              <a:rPr lang="zh-TW" altLang="en-US" sz="2800" dirty="0" smtClean="0"/>
              <a:t>胡祐瑄 </a:t>
            </a:r>
            <a:r>
              <a:rPr lang="en-US" altLang="zh-TW" sz="2800" dirty="0" smtClean="0"/>
              <a:t>0978129562</a:t>
            </a:r>
          </a:p>
          <a:p>
            <a:pPr>
              <a:buNone/>
            </a:pPr>
            <a:r>
              <a:rPr lang="zh-TW" altLang="en-US" sz="2800" dirty="0" smtClean="0"/>
              <a:t>                    黃建雄 </a:t>
            </a:r>
            <a:r>
              <a:rPr lang="en-US" altLang="zh-TW" sz="2800" dirty="0" smtClean="0"/>
              <a:t>0918952581</a:t>
            </a:r>
          </a:p>
          <a:p>
            <a:pPr>
              <a:buNone/>
            </a:pPr>
            <a:r>
              <a:rPr lang="zh-TW" altLang="en-US" sz="2800" dirty="0" smtClean="0"/>
              <a:t>                    龔楷喬 </a:t>
            </a:r>
            <a:r>
              <a:rPr lang="en-US" altLang="zh-TW" sz="2800" dirty="0" smtClean="0"/>
              <a:t>0927800165</a:t>
            </a:r>
          </a:p>
          <a:p>
            <a:pPr>
              <a:buNone/>
            </a:pPr>
            <a:r>
              <a:rPr lang="zh-TW" altLang="en-US" sz="2800" dirty="0" smtClean="0"/>
              <a:t>    日期</a:t>
            </a:r>
            <a:r>
              <a:rPr lang="en-US" altLang="zh-TW" sz="2800" dirty="0" smtClean="0"/>
              <a:t>:2012/10/25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images.jpeg"/>
          <p:cNvPicPr>
            <a:picLocks noGrp="1" noChangeAspect="1"/>
          </p:cNvPicPr>
          <p:nvPr>
            <p:ph idx="1"/>
          </p:nvPr>
        </p:nvPicPr>
        <p:blipFill>
          <a:blip r:embed="rId2"/>
          <a:stretch>
            <a:fillRect/>
          </a:stretch>
        </p:blipFill>
        <p:spPr>
          <a:xfrm>
            <a:off x="4071934" y="2857496"/>
            <a:ext cx="4667273" cy="3598881"/>
          </a:xfrm>
        </p:spPr>
      </p:pic>
      <p:pic>
        <p:nvPicPr>
          <p:cNvPr id="5" name="圖片 4" descr="images.jpeg"/>
          <p:cNvPicPr>
            <a:picLocks noChangeAspect="1"/>
          </p:cNvPicPr>
          <p:nvPr/>
        </p:nvPicPr>
        <p:blipFill>
          <a:blip r:embed="rId3"/>
          <a:stretch>
            <a:fillRect/>
          </a:stretch>
        </p:blipFill>
        <p:spPr>
          <a:xfrm>
            <a:off x="428596" y="214290"/>
            <a:ext cx="3643338" cy="378621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t>主題表現</a:t>
            </a:r>
            <a:endParaRPr lang="zh-TW" altLang="en-US" b="1" dirty="0"/>
          </a:p>
        </p:txBody>
      </p:sp>
      <p:sp>
        <p:nvSpPr>
          <p:cNvPr id="3" name="內容版面配置區 2"/>
          <p:cNvSpPr>
            <a:spLocks noGrp="1"/>
          </p:cNvSpPr>
          <p:nvPr>
            <p:ph idx="1"/>
          </p:nvPr>
        </p:nvSpPr>
        <p:spPr/>
        <p:txBody>
          <a:bodyPr>
            <a:normAutofit lnSpcReduction="10000"/>
          </a:bodyPr>
          <a:lstStyle/>
          <a:p>
            <a:r>
              <a:rPr lang="zh-TW" altLang="en-US" sz="2800" dirty="0" smtClean="0"/>
              <a:t>易開罐不容易攜帶和容易傾倒出來，我們打算做一個蓋子，這個蓋子跟一般市面上販售的不同，我們希望在旁邊做一個帶子，讓不喝的時候也可以提著它，然後每次把罐子放在桌上的時候，總是因為罐子外面會因為水遇冷凝結造成水滴，桌子上總是會有一灘水</a:t>
            </a:r>
            <a:endParaRPr lang="en-US" altLang="zh-TW" sz="2800" dirty="0" smtClean="0"/>
          </a:p>
          <a:p>
            <a:pPr>
              <a:buNone/>
            </a:pPr>
            <a:r>
              <a:rPr lang="zh-TW" altLang="en-US" sz="2800" dirty="0" smtClean="0"/>
              <a:t>    所以我們打算加一層布套在瓶子下面，可以把易開罐套起來，這樣可以解決水的問題。</a:t>
            </a:r>
            <a:endParaRPr lang="en-US" altLang="zh-TW" sz="2800" dirty="0" smtClean="0"/>
          </a:p>
          <a:p>
            <a:r>
              <a:rPr lang="zh-TW" altLang="en-US" sz="2800" dirty="0" smtClean="0"/>
              <a:t>我們的設計主要是希望可以透過簡單的手提繩和生活上的簡單布套來解決問題。</a:t>
            </a:r>
            <a:endParaRPr lang="zh-TW"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t>團隊創思過程</a:t>
            </a:r>
            <a:endParaRPr lang="zh-TW" altLang="en-US" b="1" dirty="0"/>
          </a:p>
        </p:txBody>
      </p:sp>
      <p:sp>
        <p:nvSpPr>
          <p:cNvPr id="3" name="內容版面配置區 2"/>
          <p:cNvSpPr>
            <a:spLocks noGrp="1"/>
          </p:cNvSpPr>
          <p:nvPr>
            <p:ph idx="1"/>
          </p:nvPr>
        </p:nvSpPr>
        <p:spPr/>
        <p:txBody>
          <a:bodyPr>
            <a:normAutofit lnSpcReduction="10000"/>
          </a:bodyPr>
          <a:lstStyle/>
          <a:p>
            <a:r>
              <a:rPr lang="zh-TW" altLang="en-US" sz="2800" dirty="0" smtClean="0"/>
              <a:t>我們當初在討論生活上遇到了甚麼不方便的時候，我們有個隊員提出了他買了一個易開罐的飲料，可是當下他實在是無法喝完，於是她就邊走邊拿著，因為易開罐只能保持垂直的拿著，不然他會倒出來，所以他的右手都無法休息，於是我們想到如可以像塑膠袋一樣做一個帶子的話，他就可以更方便且更容易拿取，至於布套的部分，我們希望拿布</a:t>
            </a:r>
            <a:endParaRPr lang="en-US" altLang="zh-TW" sz="2800" dirty="0" smtClean="0"/>
          </a:p>
          <a:p>
            <a:pPr>
              <a:buNone/>
            </a:pPr>
            <a:r>
              <a:rPr lang="zh-TW" altLang="en-US" sz="2800" dirty="0" smtClean="0"/>
              <a:t>    像是襪子之類的布套，套起來讓他不接處外界的環境，這樣可以減緩整個罐子都是水的問題。</a:t>
            </a:r>
            <a:endParaRPr lang="zh-TW"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t>創意特色</a:t>
            </a:r>
            <a:endParaRPr lang="zh-TW" altLang="en-US" b="1" dirty="0"/>
          </a:p>
        </p:txBody>
      </p:sp>
      <p:sp>
        <p:nvSpPr>
          <p:cNvPr id="3" name="內容版面配置區 2"/>
          <p:cNvSpPr>
            <a:spLocks noGrp="1"/>
          </p:cNvSpPr>
          <p:nvPr>
            <p:ph idx="1"/>
          </p:nvPr>
        </p:nvSpPr>
        <p:spPr/>
        <p:txBody>
          <a:bodyPr>
            <a:normAutofit/>
          </a:bodyPr>
          <a:lstStyle/>
          <a:p>
            <a:r>
              <a:rPr lang="zh-TW" altLang="en-US" sz="2800" dirty="0" smtClean="0"/>
              <a:t>我們的特色就是市面上販售的瓶蓋只是把它當成特瓶一樣封起來而已，在攜帶上還是有許多不便的地方，所以我們要做一個繩子，這樣可以攜帶方便，還有我們跟外面商品最大不同的地方就是，我們有一層</a:t>
            </a:r>
            <a:r>
              <a:rPr lang="zh-TW" altLang="en-US" sz="2800" smtClean="0"/>
              <a:t>布套，這樣</a:t>
            </a:r>
            <a:r>
              <a:rPr lang="zh-TW" altLang="en-US" sz="2800" dirty="0" smtClean="0"/>
              <a:t>可以減緩滴水問題。</a:t>
            </a:r>
            <a:endParaRPr lang="zh-TW"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642918"/>
            <a:ext cx="7467600" cy="5483245"/>
          </a:xfrm>
        </p:spPr>
        <p:txBody>
          <a:bodyPr/>
          <a:lstStyle/>
          <a:p>
            <a:pPr>
              <a:buNone/>
            </a:pPr>
            <a:r>
              <a:rPr lang="zh-TW" altLang="en-US" dirty="0" smtClean="0"/>
              <a:t>我們有三個優點</a:t>
            </a:r>
            <a:endParaRPr lang="en-US" altLang="zh-TW" dirty="0" smtClean="0"/>
          </a:p>
          <a:p>
            <a:endParaRPr lang="en-US" altLang="zh-TW" dirty="0" smtClean="0"/>
          </a:p>
          <a:p>
            <a:r>
              <a:rPr lang="en-US" altLang="zh-TW" dirty="0" smtClean="0"/>
              <a:t>1.</a:t>
            </a:r>
            <a:r>
              <a:rPr lang="zh-TW" altLang="en-US" dirty="0" smtClean="0"/>
              <a:t>輕鬆</a:t>
            </a:r>
            <a:r>
              <a:rPr lang="en-US" altLang="zh-TW" dirty="0" smtClean="0"/>
              <a:t>:</a:t>
            </a:r>
            <a:r>
              <a:rPr lang="zh-TW" altLang="en-US" dirty="0" smtClean="0"/>
              <a:t>我們可以把</a:t>
            </a:r>
            <a:r>
              <a:rPr lang="en-US" altLang="zh-TW" dirty="0" smtClean="0"/>
              <a:t>L</a:t>
            </a:r>
            <a:r>
              <a:rPr lang="zh-TW" altLang="en-US" dirty="0" smtClean="0"/>
              <a:t>型的提法變成</a:t>
            </a:r>
            <a:r>
              <a:rPr lang="en-US" altLang="zh-TW" dirty="0" smtClean="0"/>
              <a:t>I</a:t>
            </a:r>
            <a:r>
              <a:rPr lang="zh-TW" altLang="en-US" dirty="0" smtClean="0"/>
              <a:t>型的。</a:t>
            </a:r>
            <a:endParaRPr lang="en-US" altLang="zh-TW" dirty="0" smtClean="0"/>
          </a:p>
          <a:p>
            <a:endParaRPr lang="en-US" altLang="zh-TW" dirty="0" smtClean="0"/>
          </a:p>
          <a:p>
            <a:r>
              <a:rPr lang="en-US" altLang="zh-TW" dirty="0" smtClean="0"/>
              <a:t>2.</a:t>
            </a:r>
            <a:r>
              <a:rPr lang="zh-TW" altLang="en-US" dirty="0" smtClean="0"/>
              <a:t>安全</a:t>
            </a:r>
            <a:r>
              <a:rPr lang="en-US" altLang="zh-TW" dirty="0" smtClean="0"/>
              <a:t>:</a:t>
            </a:r>
            <a:r>
              <a:rPr lang="zh-TW" altLang="en-US" dirty="0" smtClean="0"/>
              <a:t>把瓶口關起來就不會因為一時不小心把飲料弄倒了。</a:t>
            </a:r>
            <a:endParaRPr lang="en-US" altLang="zh-TW" dirty="0" smtClean="0"/>
          </a:p>
          <a:p>
            <a:endParaRPr lang="en-US" altLang="zh-TW" dirty="0" smtClean="0"/>
          </a:p>
          <a:p>
            <a:r>
              <a:rPr lang="en-US" altLang="zh-TW" dirty="0" smtClean="0"/>
              <a:t>3.</a:t>
            </a:r>
            <a:r>
              <a:rPr lang="zh-TW" altLang="en-US" dirty="0" smtClean="0"/>
              <a:t>乾燥</a:t>
            </a:r>
            <a:r>
              <a:rPr lang="en-US" altLang="zh-TW" dirty="0" smtClean="0"/>
              <a:t>:</a:t>
            </a:r>
            <a:r>
              <a:rPr lang="zh-TW" altLang="en-US" dirty="0" smtClean="0"/>
              <a:t>不會因為退冰就整個罐子都是水。</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t>過程圖</a:t>
            </a:r>
            <a:endParaRPr lang="zh-TW" altLang="en-US" b="1" dirty="0"/>
          </a:p>
        </p:txBody>
      </p:sp>
      <p:graphicFrame>
        <p:nvGraphicFramePr>
          <p:cNvPr id="4" name="內容版面配置區 3"/>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algn="ctr"/>
            <a:r>
              <a:rPr lang="zh-TW" altLang="en-US" b="1" dirty="0" smtClean="0"/>
              <a:t>實用價值</a:t>
            </a:r>
            <a:r>
              <a:rPr lang="zh-TW" altLang="en-US" dirty="0" smtClean="0"/>
              <a:t/>
            </a:r>
            <a:br>
              <a:rPr lang="zh-TW" altLang="en-US" dirty="0" smtClean="0"/>
            </a:b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en-US" dirty="0" smtClean="0"/>
              <a:t>雖然這是用生活上的物品做出來的，可是它可以改善我們生活上遇到的麻煩問題，像我每次買飲料的時候，都要考慮我是不是有辦法一次把它喝完，要是我喝不完，還要騰出一隻手來拿著它，現在有了繩子，我可以提著它，雖然都是拿著，可是手是呈現</a:t>
            </a:r>
            <a:r>
              <a:rPr lang="en-US" dirty="0" smtClean="0"/>
              <a:t>L</a:t>
            </a:r>
            <a:r>
              <a:rPr lang="zh-TW" altLang="en-US" dirty="0" smtClean="0"/>
              <a:t>型還是</a:t>
            </a:r>
            <a:r>
              <a:rPr lang="en-US" dirty="0" smtClean="0"/>
              <a:t> I</a:t>
            </a:r>
            <a:r>
              <a:rPr lang="zh-TW" altLang="en-US" dirty="0" smtClean="0"/>
              <a:t>型就很大的差別。 然後我每次把它放在桌上的時候，我的桌子到最後都是一灘水，現在用布套可以大大減少這個問題的發生，不只布套可以吸水，還可以減少空氣中的水分跟瓶罐接觸的面積。</a:t>
            </a:r>
            <a:endParaRPr lang="zh-TW" altLang="en-US" dirty="0"/>
          </a:p>
        </p:txBody>
      </p:sp>
    </p:spTree>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410</TotalTime>
  <Words>639</Words>
  <Application>Microsoft Office PowerPoint</Application>
  <PresentationFormat>如螢幕大小 (4:3)</PresentationFormat>
  <Paragraphs>30</Paragraphs>
  <Slides>9</Slides>
  <Notes>0</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科技</vt:lpstr>
      <vt:lpstr>創意問題與思解</vt:lpstr>
      <vt:lpstr>PowerPoint 簡報</vt:lpstr>
      <vt:lpstr>PowerPoint 簡報</vt:lpstr>
      <vt:lpstr>主題表現</vt:lpstr>
      <vt:lpstr>團隊創思過程</vt:lpstr>
      <vt:lpstr>創意特色</vt:lpstr>
      <vt:lpstr>PowerPoint 簡報</vt:lpstr>
      <vt:lpstr>過程圖</vt:lpstr>
      <vt:lpstr>實用價值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創意語問題思解</dc:title>
  <dc:creator>USER</dc:creator>
  <cp:lastModifiedBy>JUMP</cp:lastModifiedBy>
  <cp:revision>44</cp:revision>
  <dcterms:created xsi:type="dcterms:W3CDTF">2012-10-25T13:28:56Z</dcterms:created>
  <dcterms:modified xsi:type="dcterms:W3CDTF">2012-10-31T06:08:25Z</dcterms:modified>
</cp:coreProperties>
</file>