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48" r:id="rId1"/>
  </p:sldMasterIdLst>
  <p:sldIdLst>
    <p:sldId id="256" r:id="rId2"/>
    <p:sldId id="257" r:id="rId3"/>
    <p:sldId id="268" r:id="rId4"/>
    <p:sldId id="271" r:id="rId5"/>
    <p:sldId id="269" r:id="rId6"/>
    <p:sldId id="270" r:id="rId7"/>
    <p:sldId id="258" r:id="rId8"/>
    <p:sldId id="259" r:id="rId9"/>
    <p:sldId id="260" r:id="rId10"/>
    <p:sldId id="261" r:id="rId11"/>
    <p:sldId id="262" r:id="rId12"/>
    <p:sldId id="263" r:id="rId13"/>
    <p:sldId id="264" r:id="rId14"/>
    <p:sldId id="265" r:id="rId15"/>
    <p:sldId id="266" r:id="rId16"/>
    <p:sldId id="267" r:id="rId17"/>
    <p:sldId id="272" r:id="rId18"/>
  </p:sldIdLst>
  <p:sldSz cx="9144000" cy="6858000" type="screen4x3"/>
  <p:notesSz cx="6858000" cy="9144000"/>
  <p:defaultTextStyle>
    <a:defPPr>
      <a:defRPr lang="zh-CN"/>
    </a:defPPr>
    <a:lvl1pPr algn="l" rtl="0" fontAlgn="base">
      <a:spcBef>
        <a:spcPct val="0"/>
      </a:spcBef>
      <a:spcAft>
        <a:spcPct val="0"/>
      </a:spcAft>
      <a:defRPr kumimoji="1" kern="1200">
        <a:solidFill>
          <a:schemeClr val="tx1"/>
        </a:solidFill>
        <a:latin typeface="Arial" charset="0"/>
        <a:ea typeface="新細明體" charset="-120"/>
        <a:cs typeface="隶书"/>
      </a:defRPr>
    </a:lvl1pPr>
    <a:lvl2pPr marL="457200" algn="l" rtl="0" fontAlgn="base">
      <a:spcBef>
        <a:spcPct val="0"/>
      </a:spcBef>
      <a:spcAft>
        <a:spcPct val="0"/>
      </a:spcAft>
      <a:defRPr kumimoji="1" kern="1200">
        <a:solidFill>
          <a:schemeClr val="tx1"/>
        </a:solidFill>
        <a:latin typeface="Arial" charset="0"/>
        <a:ea typeface="新細明體" charset="-120"/>
        <a:cs typeface="隶书"/>
      </a:defRPr>
    </a:lvl2pPr>
    <a:lvl3pPr marL="914400" algn="l" rtl="0" fontAlgn="base">
      <a:spcBef>
        <a:spcPct val="0"/>
      </a:spcBef>
      <a:spcAft>
        <a:spcPct val="0"/>
      </a:spcAft>
      <a:defRPr kumimoji="1" kern="1200">
        <a:solidFill>
          <a:schemeClr val="tx1"/>
        </a:solidFill>
        <a:latin typeface="Arial" charset="0"/>
        <a:ea typeface="新細明體" charset="-120"/>
        <a:cs typeface="隶书"/>
      </a:defRPr>
    </a:lvl3pPr>
    <a:lvl4pPr marL="1371600" algn="l" rtl="0" fontAlgn="base">
      <a:spcBef>
        <a:spcPct val="0"/>
      </a:spcBef>
      <a:spcAft>
        <a:spcPct val="0"/>
      </a:spcAft>
      <a:defRPr kumimoji="1" kern="1200">
        <a:solidFill>
          <a:schemeClr val="tx1"/>
        </a:solidFill>
        <a:latin typeface="Arial" charset="0"/>
        <a:ea typeface="新細明體" charset="-120"/>
        <a:cs typeface="隶书"/>
      </a:defRPr>
    </a:lvl4pPr>
    <a:lvl5pPr marL="1828800" algn="l" rtl="0" fontAlgn="base">
      <a:spcBef>
        <a:spcPct val="0"/>
      </a:spcBef>
      <a:spcAft>
        <a:spcPct val="0"/>
      </a:spcAft>
      <a:defRPr kumimoji="1" kern="1200">
        <a:solidFill>
          <a:schemeClr val="tx1"/>
        </a:solidFill>
        <a:latin typeface="Arial" charset="0"/>
        <a:ea typeface="新細明體" charset="-120"/>
        <a:cs typeface="隶书"/>
      </a:defRPr>
    </a:lvl5pPr>
    <a:lvl6pPr marL="2286000" algn="l" defTabSz="914400" rtl="0" eaLnBrk="1" latinLnBrk="0" hangingPunct="1">
      <a:defRPr kumimoji="1" kern="1200">
        <a:solidFill>
          <a:schemeClr val="tx1"/>
        </a:solidFill>
        <a:latin typeface="Arial" charset="0"/>
        <a:ea typeface="新細明體" charset="-120"/>
        <a:cs typeface="隶书"/>
      </a:defRPr>
    </a:lvl6pPr>
    <a:lvl7pPr marL="2743200" algn="l" defTabSz="914400" rtl="0" eaLnBrk="1" latinLnBrk="0" hangingPunct="1">
      <a:defRPr kumimoji="1" kern="1200">
        <a:solidFill>
          <a:schemeClr val="tx1"/>
        </a:solidFill>
        <a:latin typeface="Arial" charset="0"/>
        <a:ea typeface="新細明體" charset="-120"/>
        <a:cs typeface="隶书"/>
      </a:defRPr>
    </a:lvl7pPr>
    <a:lvl8pPr marL="3200400" algn="l" defTabSz="914400" rtl="0" eaLnBrk="1" latinLnBrk="0" hangingPunct="1">
      <a:defRPr kumimoji="1" kern="1200">
        <a:solidFill>
          <a:schemeClr val="tx1"/>
        </a:solidFill>
        <a:latin typeface="Arial" charset="0"/>
        <a:ea typeface="新細明體" charset="-120"/>
        <a:cs typeface="隶书"/>
      </a:defRPr>
    </a:lvl8pPr>
    <a:lvl9pPr marL="3657600" algn="l" defTabSz="914400" rtl="0" eaLnBrk="1" latinLnBrk="0" hangingPunct="1">
      <a:defRPr kumimoji="1" kern="1200">
        <a:solidFill>
          <a:schemeClr val="tx1"/>
        </a:solidFill>
        <a:latin typeface="Arial" charset="0"/>
        <a:ea typeface="新細明體" charset="-120"/>
        <a:cs typeface="隶书"/>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95D07"/>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8" d="100"/>
          <a:sy n="48" d="100"/>
        </p:scale>
        <p:origin x="-624" y="-96"/>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4"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5" name="Freeform 7"/>
          <p:cNvSpPr/>
          <p:nvPr/>
        </p:nvSpPr>
        <p:spPr>
          <a:xfrm>
            <a:off x="-1588" y="-1588"/>
            <a:ext cx="9145588" cy="6859588"/>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zh-TW" altLang="en-US" smtClean="0"/>
              <a:t>按一下以編輯母片標題樣式</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zh-TW" altLang="en-US" smtClean="0"/>
              <a:t>按一下以編輯母片副標題樣式</a:t>
            </a:r>
            <a:endParaRPr lang="en-US" dirty="0"/>
          </a:p>
        </p:txBody>
      </p:sp>
      <p:sp>
        <p:nvSpPr>
          <p:cNvPr id="6" name="Date Placeholder 3"/>
          <p:cNvSpPr>
            <a:spLocks noGrp="1"/>
          </p:cNvSpPr>
          <p:nvPr>
            <p:ph type="dt" sz="half" idx="10"/>
          </p:nvPr>
        </p:nvSpPr>
        <p:spPr/>
        <p:txBody>
          <a:bodyPr/>
          <a:lstStyle>
            <a:lvl1pPr>
              <a:defRPr/>
            </a:lvl1pPr>
          </a:lstStyle>
          <a:p>
            <a:pPr>
              <a:defRPr/>
            </a:pPr>
            <a:fld id="{EFF2081E-4FC2-42EC-BE71-6D8976B3A7BF}" type="datetimeFigureOut">
              <a:rPr lang="zh-CN" altLang="en-US"/>
              <a:pPr>
                <a:defRPr/>
              </a:pPr>
              <a:t>2012-12-23</a:t>
            </a:fld>
            <a:endParaRPr lang="zh-CN" altLang="en-US"/>
          </a:p>
        </p:txBody>
      </p:sp>
      <p:sp>
        <p:nvSpPr>
          <p:cNvPr id="7" name="Footer Placeholder 4"/>
          <p:cNvSpPr>
            <a:spLocks noGrp="1"/>
          </p:cNvSpPr>
          <p:nvPr>
            <p:ph type="ftr" sz="quarter" idx="11"/>
          </p:nvPr>
        </p:nvSpPr>
        <p:spPr/>
        <p:txBody>
          <a:bodyPr/>
          <a:lstStyle>
            <a:lvl1pPr>
              <a:defRPr/>
            </a:lvl1pPr>
          </a:lstStyle>
          <a:p>
            <a:pPr>
              <a:defRPr/>
            </a:pPr>
            <a:endParaRPr lang="zh-CN" altLang="en-US"/>
          </a:p>
        </p:txBody>
      </p:sp>
      <p:sp>
        <p:nvSpPr>
          <p:cNvPr id="8" name="Slide Number Placeholder 5"/>
          <p:cNvSpPr>
            <a:spLocks noGrp="1"/>
          </p:cNvSpPr>
          <p:nvPr>
            <p:ph type="sldNum" sz="quarter" idx="12"/>
          </p:nvPr>
        </p:nvSpPr>
        <p:spPr/>
        <p:txBody>
          <a:bodyPr/>
          <a:lstStyle>
            <a:lvl1pPr>
              <a:defRPr/>
            </a:lvl1pPr>
          </a:lstStyle>
          <a:p>
            <a:pPr>
              <a:defRPr/>
            </a:pPr>
            <a:fld id="{80ABD65E-D932-4ECD-A9A5-91D4DD1A6F70}" type="slidenum">
              <a:rPr lang="zh-CN" altLang="en-US"/>
              <a:pPr>
                <a:defRPr/>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Vertical Text Placeholder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3"/>
          <p:cNvSpPr>
            <a:spLocks noGrp="1"/>
          </p:cNvSpPr>
          <p:nvPr>
            <p:ph type="dt" sz="half" idx="10"/>
          </p:nvPr>
        </p:nvSpPr>
        <p:spPr/>
        <p:txBody>
          <a:bodyPr/>
          <a:lstStyle>
            <a:lvl1pPr>
              <a:defRPr/>
            </a:lvl1pPr>
          </a:lstStyle>
          <a:p>
            <a:pPr>
              <a:defRPr/>
            </a:pPr>
            <a:fld id="{272BE4A3-4EAD-4D10-8E0A-D2F1B52D5114}" type="datetimeFigureOut">
              <a:rPr lang="zh-CN" altLang="en-US"/>
              <a:pPr>
                <a:defRPr/>
              </a:pPr>
              <a:t>2012-12-23</a:t>
            </a:fld>
            <a:endParaRPr lang="zh-CN" altLang="en-US"/>
          </a:p>
        </p:txBody>
      </p:sp>
      <p:sp>
        <p:nvSpPr>
          <p:cNvPr id="5" name="Footer Placeholder 4"/>
          <p:cNvSpPr>
            <a:spLocks noGrp="1"/>
          </p:cNvSpPr>
          <p:nvPr>
            <p:ph type="ftr" sz="quarter" idx="11"/>
          </p:nvPr>
        </p:nvSpPr>
        <p:spPr/>
        <p:txBody>
          <a:bodyPr/>
          <a:lstStyle>
            <a:lvl1pPr>
              <a:defRPr/>
            </a:lvl1pPr>
          </a:lstStyle>
          <a:p>
            <a:pPr>
              <a:defRPr/>
            </a:pPr>
            <a:endParaRPr lang="zh-CN" altLang="en-US"/>
          </a:p>
        </p:txBody>
      </p:sp>
      <p:sp>
        <p:nvSpPr>
          <p:cNvPr id="6" name="Slide Number Placeholder 5"/>
          <p:cNvSpPr>
            <a:spLocks noGrp="1"/>
          </p:cNvSpPr>
          <p:nvPr>
            <p:ph type="sldNum" sz="quarter" idx="12"/>
          </p:nvPr>
        </p:nvSpPr>
        <p:spPr>
          <a:ln/>
        </p:spPr>
        <p:txBody>
          <a:bodyPr/>
          <a:lstStyle>
            <a:lvl1pPr>
              <a:defRPr/>
            </a:lvl1pPr>
          </a:lstStyle>
          <a:p>
            <a:pPr>
              <a:defRPr/>
            </a:pPr>
            <a:fld id="{E5F8B7D4-BB3E-4BB4-A5CE-E727F9A3BB23}" type="slidenum">
              <a:rPr lang="zh-CN" altLang="en-US"/>
              <a:pPr>
                <a:defRPr/>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3"/>
          <p:cNvSpPr>
            <a:spLocks noGrp="1"/>
          </p:cNvSpPr>
          <p:nvPr>
            <p:ph type="dt" sz="half" idx="10"/>
          </p:nvPr>
        </p:nvSpPr>
        <p:spPr/>
        <p:txBody>
          <a:bodyPr/>
          <a:lstStyle>
            <a:lvl1pPr>
              <a:defRPr/>
            </a:lvl1pPr>
          </a:lstStyle>
          <a:p>
            <a:pPr>
              <a:defRPr/>
            </a:pPr>
            <a:fld id="{2DD50431-75DF-4E55-97DD-3ADC59BDB1B2}" type="datetimeFigureOut">
              <a:rPr lang="zh-CN" altLang="en-US"/>
              <a:pPr>
                <a:defRPr/>
              </a:pPr>
              <a:t>2012-12-23</a:t>
            </a:fld>
            <a:endParaRPr lang="zh-CN" altLang="en-US"/>
          </a:p>
        </p:txBody>
      </p:sp>
      <p:sp>
        <p:nvSpPr>
          <p:cNvPr id="5" name="Footer Placeholder 4"/>
          <p:cNvSpPr>
            <a:spLocks noGrp="1"/>
          </p:cNvSpPr>
          <p:nvPr>
            <p:ph type="ftr" sz="quarter" idx="11"/>
          </p:nvPr>
        </p:nvSpPr>
        <p:spPr/>
        <p:txBody>
          <a:bodyPr/>
          <a:lstStyle>
            <a:lvl1pPr>
              <a:defRPr/>
            </a:lvl1pPr>
          </a:lstStyle>
          <a:p>
            <a:pPr>
              <a:defRPr/>
            </a:pPr>
            <a:endParaRPr lang="zh-CN" altLang="en-US"/>
          </a:p>
        </p:txBody>
      </p:sp>
      <p:sp>
        <p:nvSpPr>
          <p:cNvPr id="6" name="Slide Number Placeholder 5"/>
          <p:cNvSpPr>
            <a:spLocks noGrp="1"/>
          </p:cNvSpPr>
          <p:nvPr>
            <p:ph type="sldNum" sz="quarter" idx="12"/>
          </p:nvPr>
        </p:nvSpPr>
        <p:spPr>
          <a:ln/>
        </p:spPr>
        <p:txBody>
          <a:bodyPr/>
          <a:lstStyle>
            <a:lvl1pPr>
              <a:defRPr/>
            </a:lvl1pPr>
          </a:lstStyle>
          <a:p>
            <a:pPr>
              <a:defRPr/>
            </a:pPr>
            <a:fld id="{1498F866-A9DC-4675-A64F-D54C748C3DD3}" type="slidenum">
              <a:rPr lang="zh-CN" altLang="en-US"/>
              <a:pPr>
                <a:defRPr/>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Content Placeholder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lvl1pPr>
              <a:defRPr/>
            </a:lvl1pPr>
          </a:lstStyle>
          <a:p>
            <a:pPr>
              <a:defRPr/>
            </a:pPr>
            <a:fld id="{83D6A6C6-C440-4153-AE7E-7DF64DAD6186}" type="datetimeFigureOut">
              <a:rPr lang="zh-CN" altLang="en-US"/>
              <a:pPr>
                <a:defRPr/>
              </a:pPr>
              <a:t>2012-12-23</a:t>
            </a:fld>
            <a:endParaRPr lang="zh-CN" altLang="en-US"/>
          </a:p>
        </p:txBody>
      </p:sp>
      <p:sp>
        <p:nvSpPr>
          <p:cNvPr id="5" name="Footer Placeholder 4"/>
          <p:cNvSpPr>
            <a:spLocks noGrp="1"/>
          </p:cNvSpPr>
          <p:nvPr>
            <p:ph type="ftr" sz="quarter" idx="11"/>
          </p:nvPr>
        </p:nvSpPr>
        <p:spPr/>
        <p:txBody>
          <a:bodyPr/>
          <a:lstStyle>
            <a:lvl1pPr>
              <a:defRPr/>
            </a:lvl1pPr>
          </a:lstStyle>
          <a:p>
            <a:pPr>
              <a:defRPr/>
            </a:pPr>
            <a:endParaRPr lang="zh-CN" altLang="en-US"/>
          </a:p>
        </p:txBody>
      </p:sp>
      <p:sp>
        <p:nvSpPr>
          <p:cNvPr id="6" name="Slide Number Placeholder 5"/>
          <p:cNvSpPr>
            <a:spLocks noGrp="1"/>
          </p:cNvSpPr>
          <p:nvPr>
            <p:ph type="sldNum" sz="quarter" idx="12"/>
          </p:nvPr>
        </p:nvSpPr>
        <p:spPr>
          <a:ln/>
        </p:spPr>
        <p:txBody>
          <a:bodyPr/>
          <a:lstStyle>
            <a:lvl1pPr>
              <a:defRPr/>
            </a:lvl1pPr>
          </a:lstStyle>
          <a:p>
            <a:pPr>
              <a:defRPr/>
            </a:pPr>
            <a:fld id="{3A8270AB-199D-4354-9438-C0D86239096A}" type="slidenum">
              <a:rPr lang="zh-CN" altLang="en-US"/>
              <a:pPr>
                <a:defRPr/>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章節標題">
    <p:spTree>
      <p:nvGrpSpPr>
        <p:cNvPr id="1" name=""/>
        <p:cNvGrpSpPr/>
        <p:nvPr/>
      </p:nvGrpSpPr>
      <p:grpSpPr>
        <a:xfrm>
          <a:off x="0" y="0"/>
          <a:ext cx="0" cy="0"/>
          <a:chOff x="0" y="0"/>
          <a:chExt cx="0" cy="0"/>
        </a:xfrm>
      </p:grpSpPr>
      <p:sp>
        <p:nvSpPr>
          <p:cNvPr id="4" name="Freeform 7"/>
          <p:cNvSpPr/>
          <p:nvPr/>
        </p:nvSpPr>
        <p:spPr>
          <a:xfrm>
            <a:off x="-1588" y="-1588"/>
            <a:ext cx="9145588" cy="6859588"/>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5"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lvl="0"/>
            <a:r>
              <a:rPr lang="zh-TW" altLang="en-US" smtClean="0"/>
              <a:t>按一下以編輯母片標題樣式</a:t>
            </a:r>
            <a:endParaRPr lang="en-US" dirty="0"/>
          </a:p>
        </p:txBody>
      </p:sp>
      <p:sp>
        <p:nvSpPr>
          <p:cNvPr id="3" name="Text Placeholder 2"/>
          <p:cNvSpPr>
            <a:spLocks noGrp="1"/>
          </p:cNvSpPr>
          <p:nvPr>
            <p:ph type="body" idx="1"/>
          </p:nvPr>
        </p:nvSpPr>
        <p:spPr>
          <a:xfrm rot="19140000">
            <a:off x="1216152" y="2468304"/>
            <a:ext cx="6510528" cy="329184"/>
          </a:xfrm>
        </p:spPr>
        <p:txBody>
          <a:bodyPr>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6" name="Date Placeholder 3"/>
          <p:cNvSpPr>
            <a:spLocks noGrp="1"/>
          </p:cNvSpPr>
          <p:nvPr>
            <p:ph type="dt" sz="half" idx="10"/>
          </p:nvPr>
        </p:nvSpPr>
        <p:spPr/>
        <p:txBody>
          <a:bodyPr/>
          <a:lstStyle>
            <a:lvl1pPr>
              <a:defRPr/>
            </a:lvl1pPr>
          </a:lstStyle>
          <a:p>
            <a:pPr>
              <a:defRPr/>
            </a:pPr>
            <a:fld id="{F0880067-7AD8-4D56-9777-4196DEB5F39E}" type="datetimeFigureOut">
              <a:rPr lang="zh-CN" altLang="en-US"/>
              <a:pPr>
                <a:defRPr/>
              </a:pPr>
              <a:t>2012-12-23</a:t>
            </a:fld>
            <a:endParaRPr lang="zh-CN" altLang="en-US"/>
          </a:p>
        </p:txBody>
      </p:sp>
      <p:sp>
        <p:nvSpPr>
          <p:cNvPr id="7" name="Footer Placeholder 4"/>
          <p:cNvSpPr>
            <a:spLocks noGrp="1"/>
          </p:cNvSpPr>
          <p:nvPr>
            <p:ph type="ftr" sz="quarter" idx="11"/>
          </p:nvPr>
        </p:nvSpPr>
        <p:spPr/>
        <p:txBody>
          <a:bodyPr/>
          <a:lstStyle>
            <a:lvl1pPr>
              <a:defRPr/>
            </a:lvl1pPr>
          </a:lstStyle>
          <a:p>
            <a:pPr>
              <a:defRPr/>
            </a:pPr>
            <a:endParaRPr lang="zh-CN" altLang="en-US"/>
          </a:p>
        </p:txBody>
      </p:sp>
      <p:sp>
        <p:nvSpPr>
          <p:cNvPr id="8" name="Slide Number Placeholder 5"/>
          <p:cNvSpPr>
            <a:spLocks noGrp="1"/>
          </p:cNvSpPr>
          <p:nvPr>
            <p:ph type="sldNum" sz="quarter" idx="12"/>
          </p:nvPr>
        </p:nvSpPr>
        <p:spPr/>
        <p:txBody>
          <a:bodyPr/>
          <a:lstStyle>
            <a:lvl1pPr>
              <a:defRPr/>
            </a:lvl1pPr>
          </a:lstStyle>
          <a:p>
            <a:pPr>
              <a:defRPr/>
            </a:pPr>
            <a:fld id="{C63A9E0D-95CD-406C-AEE2-B403958C783D}" type="slidenum">
              <a:rPr lang="zh-CN" altLang="en-US"/>
              <a:pPr>
                <a:defRPr/>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8" name="Title 7"/>
          <p:cNvSpPr>
            <a:spLocks noGrp="1"/>
          </p:cNvSpPr>
          <p:nvPr>
            <p:ph type="title"/>
          </p:nvPr>
        </p:nvSpPr>
        <p:spPr/>
        <p:txBody>
          <a:bodyPr/>
          <a:lstStyle/>
          <a:p>
            <a:r>
              <a:rPr lang="zh-TW" altLang="en-US" smtClean="0"/>
              <a:t>按一下以編輯母片標題樣式</a:t>
            </a:r>
            <a:endParaRPr lang="en-US"/>
          </a:p>
        </p:txBody>
      </p:sp>
      <p:sp>
        <p:nvSpPr>
          <p:cNvPr id="5" name="Date Placeholder 3"/>
          <p:cNvSpPr>
            <a:spLocks noGrp="1"/>
          </p:cNvSpPr>
          <p:nvPr>
            <p:ph type="dt" sz="half" idx="10"/>
          </p:nvPr>
        </p:nvSpPr>
        <p:spPr/>
        <p:txBody>
          <a:bodyPr/>
          <a:lstStyle>
            <a:lvl1pPr>
              <a:defRPr/>
            </a:lvl1pPr>
          </a:lstStyle>
          <a:p>
            <a:pPr>
              <a:defRPr/>
            </a:pPr>
            <a:fld id="{F3D742DB-9A8C-46C3-8711-248EACA69E34}" type="datetimeFigureOut">
              <a:rPr lang="zh-CN" altLang="en-US"/>
              <a:pPr>
                <a:defRPr/>
              </a:pPr>
              <a:t>2012-12-23</a:t>
            </a:fld>
            <a:endParaRPr lang="zh-CN" altLang="en-US"/>
          </a:p>
        </p:txBody>
      </p:sp>
      <p:sp>
        <p:nvSpPr>
          <p:cNvPr id="6" name="Footer Placeholder 4"/>
          <p:cNvSpPr>
            <a:spLocks noGrp="1"/>
          </p:cNvSpPr>
          <p:nvPr>
            <p:ph type="ftr" sz="quarter" idx="11"/>
          </p:nvPr>
        </p:nvSpPr>
        <p:spPr/>
        <p:txBody>
          <a:bodyPr/>
          <a:lstStyle>
            <a:lvl1pPr>
              <a:defRPr/>
            </a:lvl1pPr>
          </a:lstStyle>
          <a:p>
            <a:pPr>
              <a:defRPr/>
            </a:pPr>
            <a:endParaRPr lang="zh-CN" altLang="en-US"/>
          </a:p>
        </p:txBody>
      </p:sp>
      <p:sp>
        <p:nvSpPr>
          <p:cNvPr id="7" name="Slide Number Placeholder 5"/>
          <p:cNvSpPr>
            <a:spLocks noGrp="1"/>
          </p:cNvSpPr>
          <p:nvPr>
            <p:ph type="sldNum" sz="quarter" idx="12"/>
          </p:nvPr>
        </p:nvSpPr>
        <p:spPr>
          <a:ln/>
        </p:spPr>
        <p:txBody>
          <a:bodyPr/>
          <a:lstStyle>
            <a:lvl1pPr>
              <a:defRPr/>
            </a:lvl1pPr>
          </a:lstStyle>
          <a:p>
            <a:pPr>
              <a:defRPr/>
            </a:pPr>
            <a:fld id="{12E6EC44-17DB-4B79-ACF7-939841385CF2}" type="slidenum">
              <a:rPr lang="zh-CN" altLang="en-US"/>
              <a:pPr>
                <a:defRPr/>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TW" altLang="en-US" smtClean="0"/>
              <a:t>按一下以編輯母片標題樣式</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7" name="Date Placeholder 3"/>
          <p:cNvSpPr>
            <a:spLocks noGrp="1"/>
          </p:cNvSpPr>
          <p:nvPr>
            <p:ph type="dt" sz="half" idx="10"/>
          </p:nvPr>
        </p:nvSpPr>
        <p:spPr/>
        <p:txBody>
          <a:bodyPr/>
          <a:lstStyle>
            <a:lvl1pPr>
              <a:defRPr/>
            </a:lvl1pPr>
          </a:lstStyle>
          <a:p>
            <a:pPr>
              <a:defRPr/>
            </a:pPr>
            <a:fld id="{9299EAA6-C949-4B4C-BA93-9E6E7B1D6277}" type="datetimeFigureOut">
              <a:rPr lang="zh-CN" altLang="en-US"/>
              <a:pPr>
                <a:defRPr/>
              </a:pPr>
              <a:t>2012-12-23</a:t>
            </a:fld>
            <a:endParaRPr lang="zh-CN" altLang="en-US"/>
          </a:p>
        </p:txBody>
      </p:sp>
      <p:sp>
        <p:nvSpPr>
          <p:cNvPr id="8" name="Footer Placeholder 4"/>
          <p:cNvSpPr>
            <a:spLocks noGrp="1"/>
          </p:cNvSpPr>
          <p:nvPr>
            <p:ph type="ftr" sz="quarter" idx="11"/>
          </p:nvPr>
        </p:nvSpPr>
        <p:spPr/>
        <p:txBody>
          <a:bodyPr/>
          <a:lstStyle>
            <a:lvl1pPr>
              <a:defRPr/>
            </a:lvl1pPr>
          </a:lstStyle>
          <a:p>
            <a:pPr>
              <a:defRPr/>
            </a:pPr>
            <a:endParaRPr lang="zh-CN" altLang="en-US"/>
          </a:p>
        </p:txBody>
      </p:sp>
      <p:sp>
        <p:nvSpPr>
          <p:cNvPr id="9" name="Slide Number Placeholder 5"/>
          <p:cNvSpPr>
            <a:spLocks noGrp="1"/>
          </p:cNvSpPr>
          <p:nvPr>
            <p:ph type="sldNum" sz="quarter" idx="12"/>
          </p:nvPr>
        </p:nvSpPr>
        <p:spPr>
          <a:ln/>
        </p:spPr>
        <p:txBody>
          <a:bodyPr/>
          <a:lstStyle>
            <a:lvl1pPr>
              <a:defRPr/>
            </a:lvl1pPr>
          </a:lstStyle>
          <a:p>
            <a:pPr>
              <a:defRPr/>
            </a:pPr>
            <a:fld id="{355BA551-6EB4-4ACB-A865-FB992CA00E8B}" type="slidenum">
              <a:rPr lang="zh-CN" altLang="en-US"/>
              <a:pPr>
                <a:defRPr/>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Date Placeholder 3"/>
          <p:cNvSpPr>
            <a:spLocks noGrp="1"/>
          </p:cNvSpPr>
          <p:nvPr>
            <p:ph type="dt" sz="half" idx="10"/>
          </p:nvPr>
        </p:nvSpPr>
        <p:spPr/>
        <p:txBody>
          <a:bodyPr/>
          <a:lstStyle>
            <a:lvl1pPr>
              <a:defRPr/>
            </a:lvl1pPr>
          </a:lstStyle>
          <a:p>
            <a:pPr>
              <a:defRPr/>
            </a:pPr>
            <a:fld id="{1CA60E0C-5992-460D-818B-4283151987A6}" type="datetimeFigureOut">
              <a:rPr lang="zh-CN" altLang="en-US"/>
              <a:pPr>
                <a:defRPr/>
              </a:pPr>
              <a:t>2012-12-23</a:t>
            </a:fld>
            <a:endParaRPr lang="zh-CN" altLang="en-US"/>
          </a:p>
        </p:txBody>
      </p:sp>
      <p:sp>
        <p:nvSpPr>
          <p:cNvPr id="4" name="Footer Placeholder 4"/>
          <p:cNvSpPr>
            <a:spLocks noGrp="1"/>
          </p:cNvSpPr>
          <p:nvPr>
            <p:ph type="ftr" sz="quarter" idx="11"/>
          </p:nvPr>
        </p:nvSpPr>
        <p:spPr/>
        <p:txBody>
          <a:bodyPr/>
          <a:lstStyle>
            <a:lvl1pPr>
              <a:defRPr/>
            </a:lvl1pPr>
          </a:lstStyle>
          <a:p>
            <a:pPr>
              <a:defRPr/>
            </a:pPr>
            <a:endParaRPr lang="zh-CN" altLang="en-US"/>
          </a:p>
        </p:txBody>
      </p:sp>
      <p:sp>
        <p:nvSpPr>
          <p:cNvPr id="5" name="Slide Number Placeholder 5"/>
          <p:cNvSpPr>
            <a:spLocks noGrp="1"/>
          </p:cNvSpPr>
          <p:nvPr>
            <p:ph type="sldNum" sz="quarter" idx="12"/>
          </p:nvPr>
        </p:nvSpPr>
        <p:spPr>
          <a:ln/>
        </p:spPr>
        <p:txBody>
          <a:bodyPr/>
          <a:lstStyle>
            <a:lvl1pPr>
              <a:defRPr/>
            </a:lvl1pPr>
          </a:lstStyle>
          <a:p>
            <a:pPr>
              <a:defRPr/>
            </a:pPr>
            <a:fld id="{5E6944EE-177E-487B-9ECB-12B14E2566E3}" type="slidenum">
              <a:rPr lang="zh-CN" altLang="en-US"/>
              <a:pPr>
                <a:defRPr/>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0DDF322-F826-4A10-A915-8F4491B45FCD}" type="datetimeFigureOut">
              <a:rPr lang="zh-CN" altLang="en-US"/>
              <a:pPr>
                <a:defRPr/>
              </a:pPr>
              <a:t>2012-12-23</a:t>
            </a:fld>
            <a:endParaRPr lang="zh-CN" altLang="en-US"/>
          </a:p>
        </p:txBody>
      </p:sp>
      <p:sp>
        <p:nvSpPr>
          <p:cNvPr id="3" name="Footer Placeholder 4"/>
          <p:cNvSpPr>
            <a:spLocks noGrp="1"/>
          </p:cNvSpPr>
          <p:nvPr>
            <p:ph type="ftr" sz="quarter" idx="11"/>
          </p:nvPr>
        </p:nvSpPr>
        <p:spPr/>
        <p:txBody>
          <a:bodyPr/>
          <a:lstStyle>
            <a:lvl1pPr>
              <a:defRPr/>
            </a:lvl1pPr>
          </a:lstStyle>
          <a:p>
            <a:pPr>
              <a:defRPr/>
            </a:pPr>
            <a:endParaRPr lang="zh-CN" altLang="en-US"/>
          </a:p>
        </p:txBody>
      </p:sp>
      <p:sp>
        <p:nvSpPr>
          <p:cNvPr id="4" name="Slide Number Placeholder 5"/>
          <p:cNvSpPr>
            <a:spLocks noGrp="1"/>
          </p:cNvSpPr>
          <p:nvPr>
            <p:ph type="sldNum" sz="quarter" idx="12"/>
          </p:nvPr>
        </p:nvSpPr>
        <p:spPr>
          <a:ln/>
        </p:spPr>
        <p:txBody>
          <a:bodyPr/>
          <a:lstStyle>
            <a:lvl1pPr>
              <a:defRPr/>
            </a:lvl1pPr>
          </a:lstStyle>
          <a:p>
            <a:pPr>
              <a:defRPr/>
            </a:pPr>
            <a:fld id="{5E745D76-FB0A-4395-90DF-8178139659FD}" type="slidenum">
              <a:rPr lang="zh-CN" altLang="en-US"/>
              <a:pPr>
                <a:defRPr/>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spTree>
      <p:nvGrpSpPr>
        <p:cNvPr id="1" name=""/>
        <p:cNvGrpSpPr/>
        <p:nvPr/>
      </p:nvGrpSpPr>
      <p:grpSpPr>
        <a:xfrm>
          <a:off x="0" y="0"/>
          <a:ext cx="0" cy="0"/>
          <a:chOff x="0" y="0"/>
          <a:chExt cx="0" cy="0"/>
        </a:xfrm>
      </p:grpSpPr>
      <p:sp>
        <p:nvSpPr>
          <p:cNvPr id="5"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6" name="Right Triangle 17"/>
          <p:cNvSpPr/>
          <p:nvPr/>
        </p:nvSpPr>
        <p:spPr>
          <a:xfrm rot="5400000">
            <a:off x="433388" y="-433388"/>
            <a:ext cx="6858000" cy="7724775"/>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lvl="0"/>
            <a:r>
              <a:rPr lang="zh-TW" altLang="en-US" smtClean="0"/>
              <a:t>按一下以編輯母片標題樣式</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7" name="Date Placeholder 4"/>
          <p:cNvSpPr>
            <a:spLocks noGrp="1"/>
          </p:cNvSpPr>
          <p:nvPr>
            <p:ph type="dt" sz="half" idx="10"/>
          </p:nvPr>
        </p:nvSpPr>
        <p:spPr/>
        <p:txBody>
          <a:bodyPr/>
          <a:lstStyle>
            <a:lvl1pPr>
              <a:defRPr/>
            </a:lvl1pPr>
          </a:lstStyle>
          <a:p>
            <a:pPr>
              <a:defRPr/>
            </a:pPr>
            <a:fld id="{6698187C-A572-4D6A-945D-C87E51E10928}" type="datetimeFigureOut">
              <a:rPr lang="zh-CN" altLang="en-US"/>
              <a:pPr>
                <a:defRPr/>
              </a:pPr>
              <a:t>2012-12-23</a:t>
            </a:fld>
            <a:endParaRPr lang="zh-CN" altLang="en-US"/>
          </a:p>
        </p:txBody>
      </p:sp>
      <p:sp>
        <p:nvSpPr>
          <p:cNvPr id="8" name="Footer Placeholder 5"/>
          <p:cNvSpPr>
            <a:spLocks noGrp="1"/>
          </p:cNvSpPr>
          <p:nvPr>
            <p:ph type="ftr" sz="quarter" idx="11"/>
          </p:nvPr>
        </p:nvSpPr>
        <p:spPr/>
        <p:txBody>
          <a:bodyPr/>
          <a:lstStyle>
            <a:lvl1pPr>
              <a:defRPr>
                <a:solidFill>
                  <a:schemeClr val="tx2"/>
                </a:solidFill>
              </a:defRPr>
            </a:lvl1pPr>
          </a:lstStyle>
          <a:p>
            <a:pPr>
              <a:defRPr/>
            </a:pPr>
            <a:endParaRPr lang="zh-CN" altLang="en-US"/>
          </a:p>
        </p:txBody>
      </p:sp>
      <p:sp>
        <p:nvSpPr>
          <p:cNvPr id="9" name="Slide Number Placeholder 6"/>
          <p:cNvSpPr>
            <a:spLocks noGrp="1"/>
          </p:cNvSpPr>
          <p:nvPr>
            <p:ph type="sldNum" sz="quarter" idx="12"/>
          </p:nvPr>
        </p:nvSpPr>
        <p:spPr>
          <a:ln>
            <a:solidFill>
              <a:schemeClr val="tx2"/>
            </a:solidFill>
          </a:ln>
        </p:spPr>
        <p:txBody>
          <a:bodyPr/>
          <a:lstStyle>
            <a:lvl1pPr>
              <a:defRPr smtClean="0">
                <a:solidFill>
                  <a:schemeClr val="tx2"/>
                </a:solidFill>
              </a:defRPr>
            </a:lvl1pPr>
          </a:lstStyle>
          <a:p>
            <a:pPr>
              <a:defRPr/>
            </a:pPr>
            <a:fld id="{61D87DF2-3D95-4006-B160-CC341F9EEB4E}" type="slidenum">
              <a:rPr lang="zh-CN" altLang="en-US"/>
              <a:pPr>
                <a:defRPr/>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5"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6"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rtlCol="0" anchor="ctr">
            <a:normAutofit/>
          </a:bodyPr>
          <a:lstStyle>
            <a:lvl1pPr algn="r">
              <a:defRPr/>
            </a:lvl1pPr>
          </a:lstStyle>
          <a:p>
            <a:pPr lvl="0"/>
            <a:r>
              <a:rPr lang="zh-TW" altLang="en-US" noProof="0" smtClean="0"/>
              <a:t>按一下圖示以新增圖片</a:t>
            </a:r>
            <a:endParaRPr lang="en-US" noProof="0" dirty="0"/>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zh-TW" altLang="en-US" smtClean="0"/>
              <a:t>按一下以編輯母片標題樣式</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7" name="Date Placeholder 4"/>
          <p:cNvSpPr>
            <a:spLocks noGrp="1"/>
          </p:cNvSpPr>
          <p:nvPr>
            <p:ph type="dt" sz="half" idx="15"/>
          </p:nvPr>
        </p:nvSpPr>
        <p:spPr/>
        <p:txBody>
          <a:bodyPr/>
          <a:lstStyle>
            <a:lvl1pPr>
              <a:defRPr/>
            </a:lvl1pPr>
          </a:lstStyle>
          <a:p>
            <a:pPr>
              <a:defRPr/>
            </a:pPr>
            <a:fld id="{2DDFECD8-5A8F-4095-B7BC-2B04E274216C}" type="datetimeFigureOut">
              <a:rPr lang="zh-CN" altLang="en-US"/>
              <a:pPr>
                <a:defRPr/>
              </a:pPr>
              <a:t>2012-12-23</a:t>
            </a:fld>
            <a:endParaRPr lang="zh-CN" altLang="en-US"/>
          </a:p>
        </p:txBody>
      </p:sp>
      <p:sp>
        <p:nvSpPr>
          <p:cNvPr id="8" name="Footer Placeholder 5"/>
          <p:cNvSpPr>
            <a:spLocks noGrp="1"/>
          </p:cNvSpPr>
          <p:nvPr>
            <p:ph type="ftr" sz="quarter" idx="16"/>
          </p:nvPr>
        </p:nvSpPr>
        <p:spPr/>
        <p:txBody>
          <a:bodyPr/>
          <a:lstStyle>
            <a:lvl1pPr>
              <a:defRPr/>
            </a:lvl1pPr>
          </a:lstStyle>
          <a:p>
            <a:pPr>
              <a:defRPr/>
            </a:pPr>
            <a:endParaRPr lang="zh-CN" altLang="en-US"/>
          </a:p>
        </p:txBody>
      </p:sp>
      <p:sp>
        <p:nvSpPr>
          <p:cNvPr id="9" name="Slide Number Placeholder 6"/>
          <p:cNvSpPr>
            <a:spLocks noGrp="1"/>
          </p:cNvSpPr>
          <p:nvPr>
            <p:ph type="sldNum" sz="quarter" idx="17"/>
          </p:nvPr>
        </p:nvSpPr>
        <p:spPr/>
        <p:txBody>
          <a:bodyPr/>
          <a:lstStyle>
            <a:lvl1pPr>
              <a:defRPr/>
            </a:lvl1pPr>
          </a:lstStyle>
          <a:p>
            <a:pPr>
              <a:defRPr/>
            </a:pPr>
            <a:fld id="{03579559-C494-4B27-AB64-90A43777026B}" type="slidenum">
              <a:rPr lang="zh-CN" altLang="en-US"/>
              <a:pPr>
                <a:defRPr/>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3175" y="5051425"/>
            <a:ext cx="3575050" cy="1806575"/>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8" name="Freeform 7"/>
          <p:cNvSpPr/>
          <p:nvPr/>
        </p:nvSpPr>
        <p:spPr>
          <a:xfrm>
            <a:off x="-1588" y="5051425"/>
            <a:ext cx="9145588" cy="180657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2" name="Title Placeholder 1"/>
          <p:cNvSpPr>
            <a:spLocks noGrp="1"/>
          </p:cNvSpPr>
          <p:nvPr>
            <p:ph type="title"/>
          </p:nvPr>
        </p:nvSpPr>
        <p:spPr>
          <a:xfrm>
            <a:off x="822325" y="365125"/>
            <a:ext cx="7521575" cy="549275"/>
          </a:xfrm>
          <a:prstGeom prst="rect">
            <a:avLst/>
          </a:prstGeom>
        </p:spPr>
        <p:txBody>
          <a:bodyPr vert="horz" lIns="91440" tIns="45720" rIns="91440" bIns="45720" rtlCol="0" anchor="ctr">
            <a:noAutofit/>
          </a:bodyPr>
          <a:lstStyle/>
          <a:p>
            <a:r>
              <a:rPr lang="zh-TW" altLang="en-US" smtClean="0"/>
              <a:t>按一下以編輯母片標題樣式</a:t>
            </a:r>
            <a:endParaRPr lang="en-US" dirty="0"/>
          </a:p>
        </p:txBody>
      </p:sp>
      <p:sp>
        <p:nvSpPr>
          <p:cNvPr id="1029" name="Text Placeholder 2"/>
          <p:cNvSpPr>
            <a:spLocks noGrp="1"/>
          </p:cNvSpPr>
          <p:nvPr>
            <p:ph type="body" idx="1"/>
          </p:nvPr>
        </p:nvSpPr>
        <p:spPr bwMode="auto">
          <a:xfrm>
            <a:off x="822325" y="1100138"/>
            <a:ext cx="7521575" cy="35798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smtClean="0"/>
          </a:p>
        </p:txBody>
      </p:sp>
      <p:sp>
        <p:nvSpPr>
          <p:cNvPr id="4" name="Date Placeholder 3"/>
          <p:cNvSpPr>
            <a:spLocks noGrp="1"/>
          </p:cNvSpPr>
          <p:nvPr>
            <p:ph type="dt" sz="half" idx="2"/>
          </p:nvPr>
        </p:nvSpPr>
        <p:spPr>
          <a:xfrm rot="19140000">
            <a:off x="201613" y="5870575"/>
            <a:ext cx="2176462" cy="201613"/>
          </a:xfrm>
          <a:prstGeom prst="rect">
            <a:avLst/>
          </a:prstGeom>
        </p:spPr>
        <p:txBody>
          <a:bodyPr vert="horz" lIns="91440" tIns="45720" rIns="91440" bIns="45720" rtlCol="0" anchor="ctr"/>
          <a:lstStyle>
            <a:lvl1pPr algn="l" fontAlgn="auto">
              <a:spcBef>
                <a:spcPts val="0"/>
              </a:spcBef>
              <a:spcAft>
                <a:spcPts val="0"/>
              </a:spcAft>
              <a:defRPr kumimoji="0" sz="1200" smtClean="0">
                <a:solidFill>
                  <a:srgbClr val="FFFFFF"/>
                </a:solidFill>
                <a:latin typeface="+mn-lt"/>
                <a:ea typeface="+mn-ea"/>
                <a:cs typeface="+mn-cs"/>
              </a:defRPr>
            </a:lvl1pPr>
          </a:lstStyle>
          <a:p>
            <a:pPr>
              <a:defRPr/>
            </a:pPr>
            <a:fld id="{CDC9F5D2-59B3-460F-9BE6-9474DCD87BF0}" type="datetimeFigureOut">
              <a:rPr lang="zh-CN" altLang="en-US"/>
              <a:pPr>
                <a:defRPr/>
              </a:pPr>
              <a:t>2012-12-23</a:t>
            </a:fld>
            <a:endParaRPr lang="zh-CN" altLang="en-US"/>
          </a:p>
        </p:txBody>
      </p:sp>
      <p:sp>
        <p:nvSpPr>
          <p:cNvPr id="5" name="Footer Placeholder 4"/>
          <p:cNvSpPr>
            <a:spLocks noGrp="1"/>
          </p:cNvSpPr>
          <p:nvPr>
            <p:ph type="ftr" sz="quarter" idx="3"/>
          </p:nvPr>
        </p:nvSpPr>
        <p:spPr>
          <a:xfrm>
            <a:off x="3517900" y="6284913"/>
            <a:ext cx="4724400" cy="274637"/>
          </a:xfrm>
          <a:prstGeom prst="rect">
            <a:avLst/>
          </a:prstGeom>
        </p:spPr>
        <p:txBody>
          <a:bodyPr vert="horz" lIns="91440" tIns="45720" rIns="91440" bIns="45720" rtlCol="0" anchor="ctr"/>
          <a:lstStyle>
            <a:lvl1pPr algn="r" fontAlgn="auto">
              <a:spcBef>
                <a:spcPts val="0"/>
              </a:spcBef>
              <a:spcAft>
                <a:spcPts val="0"/>
              </a:spcAft>
              <a:defRPr kumimoji="0" sz="1000" cap="all" spc="200" baseline="0">
                <a:solidFill>
                  <a:srgbClr val="FFFFFF"/>
                </a:solidFill>
                <a:latin typeface="+mn-lt"/>
                <a:ea typeface="+mn-ea"/>
                <a:cs typeface="+mn-cs"/>
              </a:defRPr>
            </a:lvl1pPr>
          </a:lstStyle>
          <a:p>
            <a:pPr>
              <a:defRPr/>
            </a:pPr>
            <a:endParaRPr lang="zh-CN" altLang="en-US"/>
          </a:p>
        </p:txBody>
      </p:sp>
      <p:sp>
        <p:nvSpPr>
          <p:cNvPr id="6" name="Slide Number Placeholder 5"/>
          <p:cNvSpPr>
            <a:spLocks noGrp="1"/>
          </p:cNvSpPr>
          <p:nvPr>
            <p:ph type="sldNum" sz="quarter" idx="4"/>
          </p:nvPr>
        </p:nvSpPr>
        <p:spPr>
          <a:xfrm>
            <a:off x="8401050" y="6170613"/>
            <a:ext cx="503238" cy="503237"/>
          </a:xfrm>
          <a:prstGeom prst="ellipse">
            <a:avLst/>
          </a:prstGeom>
          <a:ln w="19050">
            <a:solidFill>
              <a:srgbClr val="FFFFFF"/>
            </a:solidFill>
          </a:ln>
        </p:spPr>
        <p:txBody>
          <a:bodyPr vert="horz" lIns="9144" tIns="9144" rIns="9144" bIns="9144" rtlCol="0" anchor="ctr">
            <a:normAutofit/>
          </a:bodyPr>
          <a:lstStyle>
            <a:lvl1pPr algn="ctr" fontAlgn="auto">
              <a:spcBef>
                <a:spcPts val="0"/>
              </a:spcBef>
              <a:spcAft>
                <a:spcPts val="0"/>
              </a:spcAft>
              <a:defRPr kumimoji="0" sz="1650" smtClean="0">
                <a:solidFill>
                  <a:srgbClr val="FFFFFF"/>
                </a:solidFill>
                <a:latin typeface="+mn-lt"/>
                <a:ea typeface="+mn-ea"/>
                <a:cs typeface="+mn-cs"/>
              </a:defRPr>
            </a:lvl1pPr>
          </a:lstStyle>
          <a:p>
            <a:pPr>
              <a:defRPr/>
            </a:pPr>
            <a:fld id="{C7AC0C4B-01E9-4306-B913-B408A7CA88A1}"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sldLayoutIdLst>
    <p:sldLayoutId id="2147483960" r:id="rId1"/>
    <p:sldLayoutId id="2147483959" r:id="rId2"/>
    <p:sldLayoutId id="2147483961" r:id="rId3"/>
    <p:sldLayoutId id="2147483958" r:id="rId4"/>
    <p:sldLayoutId id="2147483957" r:id="rId5"/>
    <p:sldLayoutId id="2147483956" r:id="rId6"/>
    <p:sldLayoutId id="2147483955" r:id="rId7"/>
    <p:sldLayoutId id="2147483962" r:id="rId8"/>
    <p:sldLayoutId id="2147483963" r:id="rId9"/>
    <p:sldLayoutId id="2147483954" r:id="rId10"/>
    <p:sldLayoutId id="2147483953" r:id="rId11"/>
  </p:sldLayoutIdLst>
  <p:transition spd="med">
    <p:fade thruBlk="1"/>
  </p:transition>
  <p:txStyles>
    <p:titleStyle>
      <a:lvl1pPr algn="l" rtl="0" fontAlgn="base">
        <a:spcBef>
          <a:spcPct val="0"/>
        </a:spcBef>
        <a:spcAft>
          <a:spcPct val="0"/>
        </a:spcAft>
        <a:defRPr sz="2800" kern="1200" cap="all">
          <a:solidFill>
            <a:schemeClr val="tx1"/>
          </a:solidFill>
          <a:latin typeface="+mj-lt"/>
          <a:ea typeface="+mj-ea"/>
          <a:cs typeface="微软雅黑"/>
        </a:defRPr>
      </a:lvl1pPr>
      <a:lvl2pPr algn="l" rtl="0" fontAlgn="base">
        <a:spcBef>
          <a:spcPct val="0"/>
        </a:spcBef>
        <a:spcAft>
          <a:spcPct val="0"/>
        </a:spcAft>
        <a:defRPr sz="2800">
          <a:solidFill>
            <a:schemeClr val="tx1"/>
          </a:solidFill>
          <a:latin typeface="Franklin Gothic Medium" pitchFamily="34" charset="0"/>
          <a:ea typeface="微软雅黑"/>
          <a:cs typeface="微软雅黑"/>
        </a:defRPr>
      </a:lvl2pPr>
      <a:lvl3pPr algn="l" rtl="0" fontAlgn="base">
        <a:spcBef>
          <a:spcPct val="0"/>
        </a:spcBef>
        <a:spcAft>
          <a:spcPct val="0"/>
        </a:spcAft>
        <a:defRPr sz="2800">
          <a:solidFill>
            <a:schemeClr val="tx1"/>
          </a:solidFill>
          <a:latin typeface="Franklin Gothic Medium" pitchFamily="34" charset="0"/>
          <a:ea typeface="微软雅黑"/>
          <a:cs typeface="微软雅黑"/>
        </a:defRPr>
      </a:lvl3pPr>
      <a:lvl4pPr algn="l" rtl="0" fontAlgn="base">
        <a:spcBef>
          <a:spcPct val="0"/>
        </a:spcBef>
        <a:spcAft>
          <a:spcPct val="0"/>
        </a:spcAft>
        <a:defRPr sz="2800">
          <a:solidFill>
            <a:schemeClr val="tx1"/>
          </a:solidFill>
          <a:latin typeface="Franklin Gothic Medium" pitchFamily="34" charset="0"/>
          <a:ea typeface="微软雅黑"/>
          <a:cs typeface="微软雅黑"/>
        </a:defRPr>
      </a:lvl4pPr>
      <a:lvl5pPr algn="l" rtl="0" fontAlgn="base">
        <a:spcBef>
          <a:spcPct val="0"/>
        </a:spcBef>
        <a:spcAft>
          <a:spcPct val="0"/>
        </a:spcAft>
        <a:defRPr sz="2800">
          <a:solidFill>
            <a:schemeClr val="tx1"/>
          </a:solidFill>
          <a:latin typeface="Franklin Gothic Medium" pitchFamily="34" charset="0"/>
          <a:ea typeface="微软雅黑"/>
          <a:cs typeface="微软雅黑"/>
        </a:defRPr>
      </a:lvl5pPr>
      <a:lvl6pPr marL="457200" algn="l" rtl="0" fontAlgn="base">
        <a:spcBef>
          <a:spcPct val="0"/>
        </a:spcBef>
        <a:spcAft>
          <a:spcPct val="0"/>
        </a:spcAft>
        <a:defRPr sz="2800">
          <a:solidFill>
            <a:schemeClr val="tx1"/>
          </a:solidFill>
          <a:latin typeface="Franklin Gothic Medium" pitchFamily="34" charset="0"/>
          <a:ea typeface="微软雅黑"/>
          <a:cs typeface="微软雅黑"/>
        </a:defRPr>
      </a:lvl6pPr>
      <a:lvl7pPr marL="914400" algn="l" rtl="0" fontAlgn="base">
        <a:spcBef>
          <a:spcPct val="0"/>
        </a:spcBef>
        <a:spcAft>
          <a:spcPct val="0"/>
        </a:spcAft>
        <a:defRPr sz="2800">
          <a:solidFill>
            <a:schemeClr val="tx1"/>
          </a:solidFill>
          <a:latin typeface="Franklin Gothic Medium" pitchFamily="34" charset="0"/>
          <a:ea typeface="微软雅黑"/>
          <a:cs typeface="微软雅黑"/>
        </a:defRPr>
      </a:lvl7pPr>
      <a:lvl8pPr marL="1371600" algn="l" rtl="0" fontAlgn="base">
        <a:spcBef>
          <a:spcPct val="0"/>
        </a:spcBef>
        <a:spcAft>
          <a:spcPct val="0"/>
        </a:spcAft>
        <a:defRPr sz="2800">
          <a:solidFill>
            <a:schemeClr val="tx1"/>
          </a:solidFill>
          <a:latin typeface="Franklin Gothic Medium" pitchFamily="34" charset="0"/>
          <a:ea typeface="微软雅黑"/>
          <a:cs typeface="微软雅黑"/>
        </a:defRPr>
      </a:lvl8pPr>
      <a:lvl9pPr marL="1828800" algn="l" rtl="0" fontAlgn="base">
        <a:spcBef>
          <a:spcPct val="0"/>
        </a:spcBef>
        <a:spcAft>
          <a:spcPct val="0"/>
        </a:spcAft>
        <a:defRPr sz="2800">
          <a:solidFill>
            <a:schemeClr val="tx1"/>
          </a:solidFill>
          <a:latin typeface="Franklin Gothic Medium" pitchFamily="34" charset="0"/>
          <a:ea typeface="微软雅黑"/>
          <a:cs typeface="微软雅黑"/>
        </a:defRPr>
      </a:lvl9pPr>
    </p:titleStyle>
    <p:bodyStyle>
      <a:lvl1pPr marL="342900" indent="-342900" algn="l" rtl="0" fontAlgn="base">
        <a:spcBef>
          <a:spcPts val="800"/>
        </a:spcBef>
        <a:spcAft>
          <a:spcPct val="0"/>
        </a:spcAft>
        <a:buFont typeface="Arial" charset="0"/>
        <a:defRPr sz="1600" b="1" kern="1200">
          <a:solidFill>
            <a:schemeClr val="tx1"/>
          </a:solidFill>
          <a:latin typeface="+mn-lt"/>
          <a:ea typeface="+mn-ea"/>
          <a:cs typeface="隶书"/>
        </a:defRPr>
      </a:lvl1pPr>
      <a:lvl2pPr marL="173038" indent="-173038" algn="l" rtl="0" fontAlgn="base">
        <a:spcBef>
          <a:spcPts val="300"/>
        </a:spcBef>
        <a:spcAft>
          <a:spcPct val="0"/>
        </a:spcAft>
        <a:buClr>
          <a:schemeClr val="accent2"/>
        </a:buClr>
        <a:buFont typeface="Wingdings" pitchFamily="2" charset="2"/>
        <a:buChar char="§"/>
        <a:defRPr sz="1600" kern="1200">
          <a:solidFill>
            <a:schemeClr val="tx1"/>
          </a:solidFill>
          <a:latin typeface="+mn-lt"/>
          <a:ea typeface="+mn-ea"/>
          <a:cs typeface="隶书"/>
        </a:defRPr>
      </a:lvl2pPr>
      <a:lvl3pPr marL="401638" indent="-163513" algn="l" rtl="0" fontAlgn="base">
        <a:spcBef>
          <a:spcPts val="300"/>
        </a:spcBef>
        <a:spcAft>
          <a:spcPct val="0"/>
        </a:spcAft>
        <a:buClr>
          <a:schemeClr val="accent2"/>
        </a:buClr>
        <a:buFont typeface="Wingdings" pitchFamily="2" charset="2"/>
        <a:buChar char="§"/>
        <a:defRPr sz="1600" kern="1200">
          <a:solidFill>
            <a:schemeClr val="tx1"/>
          </a:solidFill>
          <a:latin typeface="+mn-lt"/>
          <a:ea typeface="+mn-ea"/>
          <a:cs typeface="隶书"/>
        </a:defRPr>
      </a:lvl3pPr>
      <a:lvl4pPr marL="630238" indent="-163513" algn="l" rtl="0" fontAlgn="base">
        <a:spcBef>
          <a:spcPts val="300"/>
        </a:spcBef>
        <a:spcAft>
          <a:spcPct val="0"/>
        </a:spcAft>
        <a:buClr>
          <a:schemeClr val="accent2"/>
        </a:buClr>
        <a:buFont typeface="Wingdings" pitchFamily="2" charset="2"/>
        <a:buChar char="§"/>
        <a:defRPr sz="1600" kern="1200">
          <a:solidFill>
            <a:schemeClr val="tx1"/>
          </a:solidFill>
          <a:latin typeface="+mn-lt"/>
          <a:ea typeface="+mn-ea"/>
          <a:cs typeface="隶书"/>
        </a:defRPr>
      </a:lvl4pPr>
      <a:lvl5pPr marL="858838" indent="-173038" algn="l" rtl="0" fontAlgn="base">
        <a:spcBef>
          <a:spcPts val="300"/>
        </a:spcBef>
        <a:spcAft>
          <a:spcPct val="0"/>
        </a:spcAft>
        <a:buClr>
          <a:schemeClr val="accent2"/>
        </a:buClr>
        <a:buFont typeface="Wingdings" pitchFamily="2" charset="2"/>
        <a:buChar char="§"/>
        <a:defRPr sz="1600" kern="1200">
          <a:solidFill>
            <a:schemeClr val="tx1"/>
          </a:solidFill>
          <a:latin typeface="+mn-lt"/>
          <a:ea typeface="+mn-ea"/>
          <a:cs typeface="隶书"/>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rot="19140000">
            <a:off x="328613" y="1212850"/>
            <a:ext cx="5648325" cy="1468438"/>
          </a:xfrm>
        </p:spPr>
        <p:txBody>
          <a:bodyPr wrap="square" numCol="1" anchorCtr="0" compatLnSpc="1">
            <a:prstTxWarp prst="textNoShape">
              <a:avLst/>
            </a:prstTxWarp>
          </a:bodyPr>
          <a:lstStyle/>
          <a:p>
            <a:r>
              <a:rPr lang="zh-CN" altLang="en-US" sz="5500" b="1" cap="none" smtClean="0">
                <a:effectLst>
                  <a:outerShdw blurRad="38100" dist="38100" dir="2700000" algn="tl">
                    <a:srgbClr val="C0C0C0"/>
                  </a:outerShdw>
                </a:effectLst>
                <a:ea typeface="微軟正黑體" pitchFamily="34" charset="-120"/>
              </a:rPr>
              <a:t>簡易隨心開</a:t>
            </a:r>
          </a:p>
        </p:txBody>
      </p:sp>
      <p:sp>
        <p:nvSpPr>
          <p:cNvPr id="3" name="副標題 2"/>
          <p:cNvSpPr>
            <a:spLocks noGrp="1"/>
          </p:cNvSpPr>
          <p:nvPr>
            <p:ph type="subTitle" idx="1"/>
          </p:nvPr>
        </p:nvSpPr>
        <p:spPr>
          <a:xfrm rot="19140000">
            <a:off x="1795463" y="1941513"/>
            <a:ext cx="6510337" cy="2532062"/>
          </a:xfrm>
        </p:spPr>
        <p:txBody>
          <a:bodyPr>
            <a:noAutofit/>
          </a:bodyPr>
          <a:lstStyle/>
          <a:p>
            <a:pPr algn="ctr"/>
            <a:r>
              <a:rPr lang="zh-CN" altLang="en-US" sz="4400" cap="none">
                <a:effectLst>
                  <a:outerShdw blurRad="38100" dist="38100" dir="2700000" algn="tl">
                    <a:srgbClr val="C0C0C0"/>
                  </a:outerShdw>
                </a:effectLst>
                <a:ea typeface="標楷體" pitchFamily="65" charset="-120"/>
              </a:rPr>
              <a:t>小火鍋隊</a:t>
            </a:r>
          </a:p>
        </p:txBody>
      </p:sp>
      <p:pic>
        <p:nvPicPr>
          <p:cNvPr id="13316" name="Picture 4" descr="j0195812"/>
          <p:cNvPicPr>
            <a:picLocks noChangeAspect="1" noChangeArrowheads="1"/>
          </p:cNvPicPr>
          <p:nvPr/>
        </p:nvPicPr>
        <p:blipFill>
          <a:blip r:embed="rId2"/>
          <a:srcRect/>
          <a:stretch>
            <a:fillRect/>
          </a:stretch>
        </p:blipFill>
        <p:spPr bwMode="auto">
          <a:xfrm>
            <a:off x="6011863" y="3716338"/>
            <a:ext cx="2778125" cy="2857500"/>
          </a:xfrm>
          <a:prstGeom prst="rect">
            <a:avLst/>
          </a:prstGeom>
          <a:noFill/>
        </p:spPr>
      </p:pic>
    </p:spTree>
  </p:cSld>
  <p:clrMapOvr>
    <a:masterClrMapping/>
  </p:clrMapOvr>
  <p:transition spd="med">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wrap="square" numCol="1" anchorCtr="0" compatLnSpc="1">
            <a:prstTxWarp prst="textNoShape">
              <a:avLst/>
            </a:prstTxWarp>
          </a:bodyPr>
          <a:lstStyle/>
          <a:p>
            <a:r>
              <a:rPr lang="zh-CN" altLang="en-US" sz="3600" b="1" cap="none" smtClean="0">
                <a:effectLst>
                  <a:outerShdw blurRad="38100" dist="38100" dir="2700000" algn="tl">
                    <a:srgbClr val="C0C0C0"/>
                  </a:outerShdw>
                </a:effectLst>
                <a:latin typeface="微軟正黑體" pitchFamily="34" charset="-120"/>
                <a:ea typeface="微軟正黑體" pitchFamily="34" charset="-120"/>
              </a:rPr>
              <a:t>與</a:t>
            </a:r>
            <a:r>
              <a:rPr lang="en-US" altLang="zh-CN" sz="3600" b="1" cap="none" smtClean="0">
                <a:effectLst>
                  <a:outerShdw blurRad="38100" dist="38100" dir="2700000" algn="tl">
                    <a:srgbClr val="C0C0C0"/>
                  </a:outerShdw>
                </a:effectLst>
                <a:latin typeface="微軟正黑體" pitchFamily="34" charset="-120"/>
                <a:ea typeface="微軟正黑體" pitchFamily="34" charset="-120"/>
              </a:rPr>
              <a:t>M251903</a:t>
            </a:r>
            <a:r>
              <a:rPr lang="zh-CN" altLang="en-US" sz="3600" b="1" cap="none" smtClean="0">
                <a:effectLst>
                  <a:outerShdw blurRad="38100" dist="38100" dir="2700000" algn="tl">
                    <a:srgbClr val="C0C0C0"/>
                  </a:outerShdw>
                </a:effectLst>
                <a:latin typeface="微軟正黑體" pitchFamily="34" charset="-120"/>
                <a:ea typeface="微軟正黑體" pitchFamily="34" charset="-120"/>
              </a:rPr>
              <a:t>專利的差異：</a:t>
            </a:r>
          </a:p>
        </p:txBody>
      </p:sp>
      <p:sp>
        <p:nvSpPr>
          <p:cNvPr id="18434" name="內容版面配置區 2"/>
          <p:cNvSpPr>
            <a:spLocks noGrp="1"/>
          </p:cNvSpPr>
          <p:nvPr>
            <p:ph idx="1"/>
          </p:nvPr>
        </p:nvSpPr>
        <p:spPr>
          <a:xfrm>
            <a:off x="822325" y="1819275"/>
            <a:ext cx="7521575" cy="2257425"/>
          </a:xfrm>
        </p:spPr>
        <p:txBody>
          <a:bodyPr/>
          <a:lstStyle/>
          <a:p>
            <a:r>
              <a:rPr lang="zh-TW" altLang="en-US" sz="3200" smtClean="0">
                <a:effectLst>
                  <a:outerShdw blurRad="38100" dist="38100" dir="2700000" algn="tl">
                    <a:srgbClr val="C0C0C0"/>
                  </a:outerShdw>
                </a:effectLst>
                <a:latin typeface="標楷體" pitchFamily="65" charset="-120"/>
                <a:ea typeface="標楷體" pitchFamily="65" charset="-120"/>
              </a:rPr>
              <a:t>＠</a:t>
            </a:r>
            <a:r>
              <a:rPr lang="en-US" altLang="zh-CN" sz="3200" b="0" smtClean="0">
                <a:effectLst>
                  <a:outerShdw blurRad="38100" dist="38100" dir="2700000" algn="tl">
                    <a:srgbClr val="C0C0C0"/>
                  </a:outerShdw>
                </a:effectLst>
                <a:latin typeface="標楷體" pitchFamily="65" charset="-120"/>
                <a:ea typeface="標楷體" pitchFamily="65" charset="-120"/>
              </a:rPr>
              <a:t>M251903</a:t>
            </a:r>
            <a:r>
              <a:rPr lang="zh-CN" altLang="en-US" sz="3200" b="0" smtClean="0">
                <a:effectLst>
                  <a:outerShdw blurRad="38100" dist="38100" dir="2700000" algn="tl">
                    <a:srgbClr val="C0C0C0"/>
                  </a:outerShdw>
                </a:effectLst>
                <a:latin typeface="標楷體" pitchFamily="65" charset="-120"/>
                <a:ea typeface="標楷體" pitchFamily="65" charset="-120"/>
              </a:rPr>
              <a:t>採用類似千斤頂結構把門與地面固定，而我們的門擋是採用組合方式，把門與地面縫隙處填滿並且利用摩擦使門牢牢卡住，另外加上伸縮桿。</a:t>
            </a:r>
          </a:p>
        </p:txBody>
      </p:sp>
    </p:spTree>
  </p:cSld>
  <p:clrMapOvr>
    <a:masterClrMapping/>
  </p:clrMapOvr>
  <p:transition spd="med">
    <p:fade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fontAlgn="auto">
              <a:spcAft>
                <a:spcPts val="0"/>
              </a:spcAft>
              <a:defRPr/>
            </a:pPr>
            <a:r>
              <a:rPr lang="en-US" altLang="zh-CN" dirty="0" smtClean="0">
                <a:cs typeface="+mj-cs"/>
              </a:rPr>
              <a:t> M413011</a:t>
            </a:r>
            <a:endParaRPr lang="zh-CN" altLang="en-US" dirty="0">
              <a:cs typeface="+mj-cs"/>
            </a:endParaRPr>
          </a:p>
        </p:txBody>
      </p:sp>
      <p:sp>
        <p:nvSpPr>
          <p:cNvPr id="19458" name="內容版面配置區 2"/>
          <p:cNvSpPr>
            <a:spLocks noGrp="1"/>
          </p:cNvSpPr>
          <p:nvPr>
            <p:ph idx="1"/>
          </p:nvPr>
        </p:nvSpPr>
        <p:spPr>
          <a:xfrm>
            <a:off x="3311525" y="1196975"/>
            <a:ext cx="5832475" cy="4176713"/>
          </a:xfrm>
        </p:spPr>
        <p:txBody>
          <a:bodyPr/>
          <a:lstStyle/>
          <a:p>
            <a:r>
              <a:rPr lang="zh-TW" altLang="en-US" sz="1800" smtClean="0"/>
              <a:t>      </a:t>
            </a:r>
            <a:r>
              <a:rPr lang="zh-TW" altLang="en-US" sz="2400" smtClean="0"/>
              <a:t>一種門擋桿，可作為拐杖使用　　　</a:t>
            </a:r>
          </a:p>
          <a:p>
            <a:r>
              <a:rPr lang="zh-TW" altLang="en-US" sz="2400" smtClean="0"/>
              <a:t>　一伸縮桿，係一內桿由一端置入於一外桿中，且內桿可相對該外桿外伸及內縮，此伸縮桿於該內桿與外桿之間設有一將內桿於伸縮後固定之定位件</a:t>
            </a:r>
            <a:r>
              <a:rPr lang="zh-TW" altLang="en-US" sz="2400" smtClean="0">
                <a:latin typeface="SimSun" pitchFamily="2" charset="-122"/>
                <a:ea typeface="SimSun" pitchFamily="2" charset="-122"/>
              </a:rPr>
              <a:t>。</a:t>
            </a:r>
            <a:r>
              <a:rPr lang="zh-TW" altLang="en-US" sz="2400" smtClean="0"/>
              <a:t>　　　　</a:t>
            </a:r>
          </a:p>
          <a:p>
            <a:r>
              <a:rPr lang="zh-TW" altLang="en-US" sz="2400" smtClean="0"/>
              <a:t>　一抵撐件，設在該外桿之底部而可支撐於地面。</a:t>
            </a:r>
            <a:endParaRPr lang="zh-CN" altLang="en-US" sz="2400" smtClean="0"/>
          </a:p>
        </p:txBody>
      </p:sp>
      <p:pic>
        <p:nvPicPr>
          <p:cNvPr id="19459" name="圖片 3"/>
          <p:cNvPicPr>
            <a:picLocks noChangeAspect="1"/>
          </p:cNvPicPr>
          <p:nvPr/>
        </p:nvPicPr>
        <p:blipFill>
          <a:blip r:embed="rId2"/>
          <a:srcRect/>
          <a:stretch>
            <a:fillRect/>
          </a:stretch>
        </p:blipFill>
        <p:spPr bwMode="auto">
          <a:xfrm>
            <a:off x="395288" y="1052513"/>
            <a:ext cx="2160587" cy="3819525"/>
          </a:xfrm>
          <a:prstGeom prst="rect">
            <a:avLst/>
          </a:prstGeom>
          <a:noFill/>
          <a:ln w="9525">
            <a:noFill/>
            <a:miter lim="800000"/>
            <a:headEnd/>
            <a:tailEnd/>
          </a:ln>
        </p:spPr>
      </p:pic>
    </p:spTree>
  </p:cSld>
  <p:clrMapOvr>
    <a:masterClrMapping/>
  </p:clrMapOvr>
  <p:transition spd="med">
    <p:fade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wrap="square" numCol="1" anchorCtr="0" compatLnSpc="1">
            <a:prstTxWarp prst="textNoShape">
              <a:avLst/>
            </a:prstTxWarp>
          </a:bodyPr>
          <a:lstStyle/>
          <a:p>
            <a:r>
              <a:rPr lang="zh-CN" altLang="en-US" sz="3600" b="1" cap="none" smtClean="0">
                <a:effectLst>
                  <a:outerShdw blurRad="38100" dist="38100" dir="2700000" algn="tl">
                    <a:srgbClr val="C0C0C0"/>
                  </a:outerShdw>
                </a:effectLst>
                <a:latin typeface="微軟正黑體" pitchFamily="34" charset="-120"/>
                <a:ea typeface="微軟正黑體" pitchFamily="34" charset="-120"/>
              </a:rPr>
              <a:t>與</a:t>
            </a:r>
            <a:r>
              <a:rPr lang="en-US" altLang="zh-CN" sz="3600" b="1" cap="none" smtClean="0">
                <a:effectLst>
                  <a:outerShdw blurRad="38100" dist="38100" dir="2700000" algn="tl">
                    <a:srgbClr val="C0C0C0"/>
                  </a:outerShdw>
                </a:effectLst>
                <a:latin typeface="微軟正黑體" pitchFamily="34" charset="-120"/>
                <a:ea typeface="微軟正黑體" pitchFamily="34" charset="-120"/>
              </a:rPr>
              <a:t>M413011</a:t>
            </a:r>
            <a:r>
              <a:rPr lang="zh-CN" altLang="en-US" sz="3600" b="1" cap="none" smtClean="0">
                <a:effectLst>
                  <a:outerShdw blurRad="38100" dist="38100" dir="2700000" algn="tl">
                    <a:srgbClr val="C0C0C0"/>
                  </a:outerShdw>
                </a:effectLst>
                <a:latin typeface="微軟正黑體" pitchFamily="34" charset="-120"/>
                <a:ea typeface="微軟正黑體" pitchFamily="34" charset="-120"/>
              </a:rPr>
              <a:t>專利差異：</a:t>
            </a:r>
          </a:p>
        </p:txBody>
      </p:sp>
      <p:sp>
        <p:nvSpPr>
          <p:cNvPr id="20482" name="內容版面配置區 2"/>
          <p:cNvSpPr>
            <a:spLocks noGrp="1"/>
          </p:cNvSpPr>
          <p:nvPr>
            <p:ph idx="1"/>
          </p:nvPr>
        </p:nvSpPr>
        <p:spPr>
          <a:xfrm>
            <a:off x="755650" y="1989138"/>
            <a:ext cx="7521575" cy="1655762"/>
          </a:xfrm>
        </p:spPr>
        <p:txBody>
          <a:bodyPr/>
          <a:lstStyle/>
          <a:p>
            <a:r>
              <a:rPr lang="zh-TW" altLang="en-US" sz="3200" b="0" smtClean="0">
                <a:latin typeface="標楷體" pitchFamily="65" charset="-120"/>
                <a:ea typeface="標楷體" pitchFamily="65" charset="-120"/>
              </a:rPr>
              <a:t>＠</a:t>
            </a:r>
            <a:r>
              <a:rPr lang="en-US" altLang="zh-CN" sz="3200" b="0" smtClean="0">
                <a:latin typeface="標楷體" pitchFamily="65" charset="-120"/>
                <a:ea typeface="標楷體" pitchFamily="65" charset="-120"/>
              </a:rPr>
              <a:t> M413011</a:t>
            </a:r>
            <a:r>
              <a:rPr lang="zh-CN" altLang="en-US" sz="3200" b="0" smtClean="0">
                <a:latin typeface="標楷體" pitchFamily="65" charset="-120"/>
                <a:ea typeface="標楷體" pitchFamily="65" charset="-120"/>
              </a:rPr>
              <a:t>需要在地面上固定，兩樣結構是分開的</a:t>
            </a:r>
            <a:r>
              <a:rPr lang="zh-TW" altLang="en-US" sz="3200" b="0" smtClean="0">
                <a:latin typeface="標楷體" pitchFamily="65" charset="-120"/>
                <a:ea typeface="標楷體" pitchFamily="65" charset="-120"/>
              </a:rPr>
              <a:t>，</a:t>
            </a:r>
            <a:r>
              <a:rPr lang="zh-CN" altLang="en-US" sz="3200" b="0" smtClean="0">
                <a:latin typeface="標楷體" pitchFamily="65" charset="-120"/>
                <a:ea typeface="標楷體" pitchFamily="65" charset="-120"/>
              </a:rPr>
              <a:t>而我們的是一體成型而且不會佔用門縫之外的面積。</a:t>
            </a:r>
          </a:p>
        </p:txBody>
      </p:sp>
    </p:spTree>
  </p:cSld>
  <p:clrMapOvr>
    <a:masterClrMapping/>
  </p:clrMapOvr>
  <p:transition spd="med">
    <p:fade thruBlk="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5" name="圖片 4" descr="擷取2.PNG"/>
          <p:cNvPicPr>
            <a:picLocks noChangeAspect="1"/>
          </p:cNvPicPr>
          <p:nvPr/>
        </p:nvPicPr>
        <p:blipFill>
          <a:blip r:embed="rId2"/>
          <a:srcRect/>
          <a:stretch>
            <a:fillRect/>
          </a:stretch>
        </p:blipFill>
        <p:spPr bwMode="auto">
          <a:xfrm>
            <a:off x="3851275" y="836613"/>
            <a:ext cx="5292725" cy="4176712"/>
          </a:xfrm>
          <a:prstGeom prst="rect">
            <a:avLst/>
          </a:prstGeom>
          <a:noFill/>
          <a:ln w="9525">
            <a:noFill/>
            <a:miter lim="800000"/>
            <a:headEnd/>
            <a:tailEnd/>
          </a:ln>
        </p:spPr>
      </p:pic>
      <p:pic>
        <p:nvPicPr>
          <p:cNvPr id="21506" name="內容版面配置區 3" descr="擷取.PNG"/>
          <p:cNvPicPr>
            <a:picLocks noGrp="1" noChangeAspect="1"/>
          </p:cNvPicPr>
          <p:nvPr>
            <p:ph idx="1"/>
          </p:nvPr>
        </p:nvPicPr>
        <p:blipFill>
          <a:blip r:embed="rId3"/>
          <a:srcRect l="6349" r="9525"/>
          <a:stretch>
            <a:fillRect/>
          </a:stretch>
        </p:blipFill>
        <p:spPr>
          <a:xfrm>
            <a:off x="250825" y="1844675"/>
            <a:ext cx="3816350" cy="2663825"/>
          </a:xfrm>
        </p:spPr>
      </p:pic>
      <p:sp>
        <p:nvSpPr>
          <p:cNvPr id="2" name="標題 1"/>
          <p:cNvSpPr>
            <a:spLocks noGrp="1"/>
          </p:cNvSpPr>
          <p:nvPr>
            <p:ph type="title"/>
          </p:nvPr>
        </p:nvSpPr>
        <p:spPr>
          <a:xfrm>
            <a:off x="611188" y="333375"/>
            <a:ext cx="7521575" cy="547688"/>
          </a:xfrm>
        </p:spPr>
        <p:txBody>
          <a:bodyPr/>
          <a:lstStyle/>
          <a:p>
            <a:pPr fontAlgn="auto">
              <a:spcAft>
                <a:spcPts val="0"/>
              </a:spcAft>
              <a:defRPr/>
            </a:pPr>
            <a:r>
              <a:rPr lang="zh-TW" altLang="en-US" sz="3600" b="1" dirty="0" smtClean="0">
                <a:cs typeface="+mj-cs"/>
              </a:rPr>
              <a:t>專利對照 </a:t>
            </a:r>
            <a:r>
              <a:rPr lang="en-US" altLang="zh-TW" sz="3600" b="1" dirty="0" smtClean="0">
                <a:cs typeface="+mj-cs"/>
              </a:rPr>
              <a:t>(</a:t>
            </a:r>
            <a:r>
              <a:rPr lang="zh-TW" altLang="en-US" sz="3600" b="1" dirty="0" smtClean="0">
                <a:cs typeface="+mj-cs"/>
              </a:rPr>
              <a:t>英文</a:t>
            </a:r>
            <a:r>
              <a:rPr lang="en-US" altLang="zh-TW" sz="3600" b="1" dirty="0" smtClean="0">
                <a:cs typeface="+mj-cs"/>
              </a:rPr>
              <a:t>):</a:t>
            </a:r>
            <a:r>
              <a:rPr lang="zh-TW" altLang="en-US" sz="3600" b="1" dirty="0" smtClean="0">
                <a:cs typeface="+mj-cs"/>
              </a:rPr>
              <a:t>    </a:t>
            </a:r>
            <a:r>
              <a:rPr lang="en-US" altLang="zh-TW" sz="3600" dirty="0" smtClean="0">
                <a:cs typeface="+mj-cs"/>
              </a:rPr>
              <a:t>US20060208920</a:t>
            </a:r>
            <a:endParaRPr lang="zh-TW" altLang="en-US" sz="3600" dirty="0">
              <a:cs typeface="+mj-cs"/>
            </a:endParaRPr>
          </a:p>
        </p:txBody>
      </p:sp>
    </p:spTree>
  </p:cSld>
  <p:clrMapOvr>
    <a:masterClrMapping/>
  </p:clrMapOvr>
  <p:transition spd="med">
    <p:fade thruBlk="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wrap="square" numCol="1" anchorCtr="0" compatLnSpc="1">
            <a:prstTxWarp prst="textNoShape">
              <a:avLst/>
            </a:prstTxWarp>
          </a:bodyPr>
          <a:lstStyle/>
          <a:p>
            <a:r>
              <a:rPr lang="zh-TW" altLang="en-US" sz="3600" b="1" cap="none" smtClean="0">
                <a:effectLst>
                  <a:outerShdw blurRad="38100" dist="38100" dir="2700000" algn="tl">
                    <a:srgbClr val="C0C0C0"/>
                  </a:outerShdw>
                </a:effectLst>
                <a:latin typeface="微軟正黑體" pitchFamily="34" charset="-120"/>
              </a:rPr>
              <a:t>與</a:t>
            </a:r>
            <a:r>
              <a:rPr lang="en-US" altLang="zh-TW" sz="3600" b="1" cap="none" smtClean="0">
                <a:effectLst>
                  <a:outerShdw blurRad="38100" dist="38100" dir="2700000" algn="tl">
                    <a:srgbClr val="C0C0C0"/>
                  </a:outerShdw>
                </a:effectLst>
                <a:latin typeface="微軟正黑體" pitchFamily="34" charset="-120"/>
              </a:rPr>
              <a:t>US20060208920</a:t>
            </a:r>
            <a:r>
              <a:rPr lang="zh-TW" altLang="en-US" sz="3600" b="1" cap="none" smtClean="0">
                <a:effectLst>
                  <a:outerShdw blurRad="38100" dist="38100" dir="2700000" algn="tl">
                    <a:srgbClr val="C0C0C0"/>
                  </a:outerShdw>
                </a:effectLst>
                <a:latin typeface="微軟正黑體" pitchFamily="34" charset="-120"/>
              </a:rPr>
              <a:t>專利差異</a:t>
            </a:r>
            <a:r>
              <a:rPr lang="en-US" altLang="zh-TW" sz="3600" b="1" cap="none" smtClean="0">
                <a:effectLst>
                  <a:outerShdw blurRad="38100" dist="38100" dir="2700000" algn="tl">
                    <a:srgbClr val="C0C0C0"/>
                  </a:outerShdw>
                </a:effectLst>
                <a:latin typeface="微軟正黑體" pitchFamily="34" charset="-120"/>
              </a:rPr>
              <a:t>:</a:t>
            </a:r>
            <a:endParaRPr lang="zh-TW" altLang="en-US" sz="3600" b="1" cap="none" smtClean="0">
              <a:effectLst>
                <a:outerShdw blurRad="38100" dist="38100" dir="2700000" algn="tl">
                  <a:srgbClr val="C0C0C0"/>
                </a:outerShdw>
              </a:effectLst>
              <a:latin typeface="微軟正黑體" pitchFamily="34" charset="-120"/>
            </a:endParaRPr>
          </a:p>
        </p:txBody>
      </p:sp>
      <p:sp>
        <p:nvSpPr>
          <p:cNvPr id="22530" name="內容版面配置區 2"/>
          <p:cNvSpPr>
            <a:spLocks noGrp="1"/>
          </p:cNvSpPr>
          <p:nvPr>
            <p:ph idx="1"/>
          </p:nvPr>
        </p:nvSpPr>
        <p:spPr>
          <a:xfrm>
            <a:off x="822325" y="1892300"/>
            <a:ext cx="7710488" cy="1752600"/>
          </a:xfrm>
        </p:spPr>
        <p:txBody>
          <a:bodyPr/>
          <a:lstStyle/>
          <a:p>
            <a:r>
              <a:rPr lang="zh-TW" altLang="en-US" sz="3200" smtClean="0">
                <a:effectLst>
                  <a:outerShdw blurRad="38100" dist="38100" dir="2700000" algn="tl">
                    <a:srgbClr val="C0C0C0"/>
                  </a:outerShdw>
                </a:effectLst>
                <a:latin typeface="標楷體" pitchFamily="65" charset="-120"/>
                <a:ea typeface="標楷體" pitchFamily="65" charset="-120"/>
              </a:rPr>
              <a:t>＠</a:t>
            </a:r>
            <a:r>
              <a:rPr lang="en-US" altLang="zh-TW" sz="3200" b="0" smtClean="0">
                <a:effectLst>
                  <a:outerShdw blurRad="38100" dist="38100" dir="2700000" algn="tl">
                    <a:srgbClr val="C0C0C0"/>
                  </a:outerShdw>
                </a:effectLst>
                <a:latin typeface="標楷體" pitchFamily="65" charset="-120"/>
                <a:ea typeface="標楷體" pitchFamily="65" charset="-120"/>
              </a:rPr>
              <a:t>US20060208920</a:t>
            </a:r>
            <a:r>
              <a:rPr lang="zh-TW" altLang="en-US" sz="3200" b="0" smtClean="0">
                <a:effectLst>
                  <a:outerShdw blurRad="38100" dist="38100" dir="2700000" algn="tl">
                    <a:srgbClr val="C0C0C0"/>
                  </a:outerShdw>
                </a:effectLst>
                <a:latin typeface="標楷體" pitchFamily="65" charset="-120"/>
                <a:ea typeface="標楷體" pitchFamily="65" charset="-120"/>
              </a:rPr>
              <a:t>需要彎腰才能移除裝置，而我們有加裝伸縮桿，不用彎腰即可輕鬆移除門黨裝置。</a:t>
            </a:r>
          </a:p>
        </p:txBody>
      </p:sp>
    </p:spTree>
  </p:cSld>
  <p:clrMapOvr>
    <a:masterClrMapping/>
  </p:clrMapOvr>
  <p:transition spd="med">
    <p:fade thruBlk="1"/>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3" name="圖片 4" descr="擷取4.PNG"/>
          <p:cNvPicPr>
            <a:picLocks noChangeAspect="1"/>
          </p:cNvPicPr>
          <p:nvPr/>
        </p:nvPicPr>
        <p:blipFill>
          <a:blip r:embed="rId2"/>
          <a:srcRect/>
          <a:stretch>
            <a:fillRect/>
          </a:stretch>
        </p:blipFill>
        <p:spPr bwMode="auto">
          <a:xfrm>
            <a:off x="3779838" y="404813"/>
            <a:ext cx="5364162" cy="4464050"/>
          </a:xfrm>
          <a:prstGeom prst="rect">
            <a:avLst/>
          </a:prstGeom>
          <a:noFill/>
          <a:ln w="9525">
            <a:noFill/>
            <a:miter lim="800000"/>
            <a:headEnd/>
            <a:tailEnd/>
          </a:ln>
        </p:spPr>
      </p:pic>
      <p:sp>
        <p:nvSpPr>
          <p:cNvPr id="2" name="標題 1"/>
          <p:cNvSpPr>
            <a:spLocks noGrp="1"/>
          </p:cNvSpPr>
          <p:nvPr>
            <p:ph type="title"/>
          </p:nvPr>
        </p:nvSpPr>
        <p:spPr>
          <a:xfrm>
            <a:off x="611188" y="404813"/>
            <a:ext cx="3313112" cy="549275"/>
          </a:xfrm>
        </p:spPr>
        <p:txBody>
          <a:bodyPr/>
          <a:lstStyle/>
          <a:p>
            <a:pPr fontAlgn="auto">
              <a:spcAft>
                <a:spcPts val="0"/>
              </a:spcAft>
              <a:defRPr/>
            </a:pPr>
            <a:r>
              <a:rPr lang="en-US" altLang="zh-TW" sz="3600" dirty="0" smtClean="0">
                <a:cs typeface="+mj-cs"/>
              </a:rPr>
              <a:t>us6588811b1</a:t>
            </a:r>
            <a:endParaRPr lang="zh-TW" altLang="en-US" sz="3600" dirty="0">
              <a:cs typeface="+mj-cs"/>
            </a:endParaRPr>
          </a:p>
        </p:txBody>
      </p:sp>
      <p:pic>
        <p:nvPicPr>
          <p:cNvPr id="23555" name="內容版面配置區 3" descr="擷取3.PNG"/>
          <p:cNvPicPr>
            <a:picLocks noGrp="1" noChangeAspect="1"/>
          </p:cNvPicPr>
          <p:nvPr>
            <p:ph idx="1"/>
          </p:nvPr>
        </p:nvPicPr>
        <p:blipFill>
          <a:blip r:embed="rId3"/>
          <a:srcRect/>
          <a:stretch>
            <a:fillRect/>
          </a:stretch>
        </p:blipFill>
        <p:spPr>
          <a:xfrm>
            <a:off x="0" y="1196975"/>
            <a:ext cx="3886200" cy="3579813"/>
          </a:xfrm>
        </p:spPr>
      </p:pic>
    </p:spTree>
  </p:cSld>
  <p:clrMapOvr>
    <a:masterClrMapping/>
  </p:clrMapOvr>
  <p:transition spd="med">
    <p:fade thruBlk="1"/>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wrap="square" numCol="1" anchorCtr="0" compatLnSpc="1">
            <a:prstTxWarp prst="textNoShape">
              <a:avLst/>
            </a:prstTxWarp>
          </a:bodyPr>
          <a:lstStyle/>
          <a:p>
            <a:r>
              <a:rPr lang="zh-TW" altLang="en-US" sz="3600" b="1" cap="none" smtClean="0">
                <a:effectLst>
                  <a:outerShdw blurRad="38100" dist="38100" dir="2700000" algn="tl">
                    <a:srgbClr val="C0C0C0"/>
                  </a:outerShdw>
                </a:effectLst>
                <a:latin typeface="微軟正黑體" pitchFamily="34" charset="-120"/>
              </a:rPr>
              <a:t>與</a:t>
            </a:r>
            <a:r>
              <a:rPr lang="en-US" altLang="zh-TW" sz="3600" b="1" cap="none" smtClean="0">
                <a:effectLst>
                  <a:outerShdw blurRad="38100" dist="38100" dir="2700000" algn="tl">
                    <a:srgbClr val="C0C0C0"/>
                  </a:outerShdw>
                </a:effectLst>
                <a:latin typeface="微軟正黑體" pitchFamily="34" charset="-120"/>
              </a:rPr>
              <a:t>US6588811B1</a:t>
            </a:r>
            <a:r>
              <a:rPr lang="zh-TW" altLang="en-US" sz="3600" b="1" cap="none" smtClean="0">
                <a:effectLst>
                  <a:outerShdw blurRad="38100" dist="38100" dir="2700000" algn="tl">
                    <a:srgbClr val="C0C0C0"/>
                  </a:outerShdw>
                </a:effectLst>
                <a:latin typeface="微軟正黑體" pitchFamily="34" charset="-120"/>
              </a:rPr>
              <a:t>專利差異</a:t>
            </a:r>
            <a:r>
              <a:rPr lang="en-US" altLang="zh-TW" sz="3600" b="1" cap="none" smtClean="0">
                <a:effectLst>
                  <a:outerShdw blurRad="38100" dist="38100" dir="2700000" algn="tl">
                    <a:srgbClr val="C0C0C0"/>
                  </a:outerShdw>
                </a:effectLst>
                <a:latin typeface="微軟正黑體" pitchFamily="34" charset="-120"/>
              </a:rPr>
              <a:t>:</a:t>
            </a:r>
            <a:endParaRPr lang="zh-TW" altLang="en-US" sz="3600" b="1" cap="none" smtClean="0">
              <a:effectLst>
                <a:outerShdw blurRad="38100" dist="38100" dir="2700000" algn="tl">
                  <a:srgbClr val="C0C0C0"/>
                </a:outerShdw>
              </a:effectLst>
              <a:latin typeface="微軟正黑體" pitchFamily="34" charset="-120"/>
            </a:endParaRPr>
          </a:p>
        </p:txBody>
      </p:sp>
      <p:sp>
        <p:nvSpPr>
          <p:cNvPr id="24578" name="內容版面配置區 2"/>
          <p:cNvSpPr>
            <a:spLocks noGrp="1"/>
          </p:cNvSpPr>
          <p:nvPr>
            <p:ph idx="1"/>
          </p:nvPr>
        </p:nvSpPr>
        <p:spPr>
          <a:xfrm>
            <a:off x="822325" y="1820863"/>
            <a:ext cx="7781925" cy="2328862"/>
          </a:xfrm>
        </p:spPr>
        <p:txBody>
          <a:bodyPr/>
          <a:lstStyle/>
          <a:p>
            <a:r>
              <a:rPr lang="zh-TW" altLang="en-US" sz="3200" smtClean="0">
                <a:effectLst>
                  <a:outerShdw blurRad="38100" dist="38100" dir="2700000" algn="tl">
                    <a:srgbClr val="C0C0C0"/>
                  </a:outerShdw>
                </a:effectLst>
                <a:latin typeface="標楷體" pitchFamily="65" charset="-120"/>
                <a:ea typeface="標楷體" pitchFamily="65" charset="-120"/>
              </a:rPr>
              <a:t>＠</a:t>
            </a:r>
            <a:r>
              <a:rPr lang="en-US" altLang="zh-TW" sz="3200" b="0" smtClean="0">
                <a:effectLst>
                  <a:outerShdw blurRad="38100" dist="38100" dir="2700000" algn="tl">
                    <a:srgbClr val="C0C0C0"/>
                  </a:outerShdw>
                </a:effectLst>
                <a:latin typeface="標楷體" pitchFamily="65" charset="-120"/>
                <a:ea typeface="標楷體" pitchFamily="65" charset="-120"/>
              </a:rPr>
              <a:t>Us6588811b1</a:t>
            </a:r>
            <a:r>
              <a:rPr lang="zh-TW" altLang="en-US" sz="3200" b="0" smtClean="0">
                <a:effectLst>
                  <a:outerShdw blurRad="38100" dist="38100" dir="2700000" algn="tl">
                    <a:srgbClr val="C0C0C0"/>
                  </a:outerShdw>
                </a:effectLst>
                <a:latin typeface="標楷體" pitchFamily="65" charset="-120"/>
                <a:ea typeface="標楷體" pitchFamily="65" charset="-120"/>
              </a:rPr>
              <a:t> 由於控制門開啟的裝置是附於牆上 ，所以無法在任何角度下都能讓門停止，而由於我們的裝置是獨立的，所以沒有此種限制。</a:t>
            </a:r>
          </a:p>
        </p:txBody>
      </p:sp>
    </p:spTree>
  </p:cSld>
  <p:clrMapOvr>
    <a:masterClrMapping/>
  </p:clrMapOvr>
  <p:transition spd="med">
    <p:fade thruBlk="1"/>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4" name="Text Box 4"/>
          <p:cNvSpPr txBox="1">
            <a:spLocks noChangeArrowheads="1"/>
          </p:cNvSpPr>
          <p:nvPr/>
        </p:nvSpPr>
        <p:spPr bwMode="auto">
          <a:xfrm>
            <a:off x="1619250" y="2636838"/>
            <a:ext cx="5832475" cy="930275"/>
          </a:xfrm>
          <a:prstGeom prst="rect">
            <a:avLst/>
          </a:prstGeom>
          <a:noFill/>
          <a:ln w="9525">
            <a:noFill/>
            <a:miter lim="800000"/>
            <a:headEnd/>
            <a:tailEnd/>
          </a:ln>
          <a:effectLst/>
        </p:spPr>
        <p:txBody>
          <a:bodyPr>
            <a:spAutoFit/>
          </a:bodyPr>
          <a:lstStyle/>
          <a:p>
            <a:pPr>
              <a:spcBef>
                <a:spcPct val="50000"/>
              </a:spcBef>
            </a:pPr>
            <a:r>
              <a:rPr lang="zh-TW" altLang="en-US" sz="5500" b="1">
                <a:effectLst>
                  <a:outerShdw blurRad="38100" dist="38100" dir="2700000" algn="tl">
                    <a:srgbClr val="C0C0C0"/>
                  </a:outerShdw>
                </a:effectLst>
                <a:ea typeface="微軟正黑體" pitchFamily="34" charset="-120"/>
              </a:rPr>
              <a:t>Ｔｈｅ ｅｎｄ～</a:t>
            </a:r>
          </a:p>
        </p:txBody>
      </p:sp>
    </p:spTree>
  </p:cSld>
  <p:clrMapOvr>
    <a:masterClrMapping/>
  </p:clrMapOvr>
  <p:transition spd="med">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wrap="square" numCol="1" anchorCtr="0" compatLnSpc="1">
            <a:prstTxWarp prst="textNoShape">
              <a:avLst/>
            </a:prstTxWarp>
          </a:bodyPr>
          <a:lstStyle/>
          <a:p>
            <a:r>
              <a:rPr lang="zh-CN" altLang="en-US" sz="4800" b="1" cap="none" smtClean="0">
                <a:effectLst>
                  <a:outerShdw blurRad="38100" dist="38100" dir="2700000" algn="tl">
                    <a:srgbClr val="C0C0C0"/>
                  </a:outerShdw>
                </a:effectLst>
                <a:ea typeface="微軟正黑體" pitchFamily="34" charset="-120"/>
              </a:rPr>
              <a:t>組員：</a:t>
            </a:r>
          </a:p>
        </p:txBody>
      </p:sp>
      <p:sp>
        <p:nvSpPr>
          <p:cNvPr id="14338" name="內容版面配置區 2"/>
          <p:cNvSpPr>
            <a:spLocks noGrp="1"/>
          </p:cNvSpPr>
          <p:nvPr>
            <p:ph idx="1"/>
          </p:nvPr>
        </p:nvSpPr>
        <p:spPr>
          <a:xfrm>
            <a:off x="2268538" y="1484313"/>
            <a:ext cx="4608512" cy="3024187"/>
          </a:xfrm>
        </p:spPr>
        <p:txBody>
          <a:bodyPr/>
          <a:lstStyle/>
          <a:p>
            <a:pPr>
              <a:lnSpc>
                <a:spcPct val="130000"/>
              </a:lnSpc>
            </a:pPr>
            <a:r>
              <a:rPr lang="en-US" altLang="zh-TW" sz="3200" b="0" smtClean="0">
                <a:effectLst>
                  <a:outerShdw blurRad="38100" dist="38100" dir="2700000" algn="tl">
                    <a:srgbClr val="C0C0C0"/>
                  </a:outerShdw>
                </a:effectLst>
                <a:latin typeface="標楷體" pitchFamily="65" charset="-120"/>
                <a:ea typeface="標楷體" pitchFamily="65" charset="-120"/>
                <a:cs typeface="微软雅黑"/>
              </a:rPr>
              <a:t>1011231-</a:t>
            </a:r>
            <a:r>
              <a:rPr lang="zh-TW" altLang="en-US" sz="3200" b="0" smtClean="0">
                <a:effectLst>
                  <a:outerShdw blurRad="38100" dist="38100" dir="2700000" algn="tl">
                    <a:srgbClr val="C0C0C0"/>
                  </a:outerShdw>
                </a:effectLst>
                <a:latin typeface="標楷體" pitchFamily="65" charset="-120"/>
                <a:ea typeface="標楷體" pitchFamily="65" charset="-120"/>
                <a:cs typeface="微软雅黑"/>
              </a:rPr>
              <a:t>吳佳芸</a:t>
            </a:r>
          </a:p>
          <a:p>
            <a:pPr>
              <a:lnSpc>
                <a:spcPct val="130000"/>
              </a:lnSpc>
            </a:pPr>
            <a:r>
              <a:rPr lang="en-US" altLang="zh-TW" sz="3200" b="0" smtClean="0">
                <a:effectLst>
                  <a:outerShdw blurRad="38100" dist="38100" dir="2700000" algn="tl">
                    <a:srgbClr val="C0C0C0"/>
                  </a:outerShdw>
                </a:effectLst>
                <a:latin typeface="標楷體" pitchFamily="65" charset="-120"/>
                <a:ea typeface="標楷體" pitchFamily="65" charset="-120"/>
                <a:cs typeface="微软雅黑"/>
              </a:rPr>
              <a:t>1011242-</a:t>
            </a:r>
            <a:r>
              <a:rPr lang="zh-TW" altLang="en-US" sz="3200" b="0" smtClean="0">
                <a:effectLst>
                  <a:outerShdw blurRad="38100" dist="38100" dir="2700000" algn="tl">
                    <a:srgbClr val="C0C0C0"/>
                  </a:outerShdw>
                </a:effectLst>
                <a:latin typeface="標楷體" pitchFamily="65" charset="-120"/>
                <a:ea typeface="標楷體" pitchFamily="65" charset="-120"/>
                <a:cs typeface="微软雅黑"/>
              </a:rPr>
              <a:t>張家瑜</a:t>
            </a:r>
          </a:p>
          <a:p>
            <a:pPr>
              <a:lnSpc>
                <a:spcPct val="130000"/>
              </a:lnSpc>
            </a:pPr>
            <a:r>
              <a:rPr lang="en-US" altLang="zh-TW" sz="3200" b="0" smtClean="0">
                <a:effectLst>
                  <a:outerShdw blurRad="38100" dist="38100" dir="2700000" algn="tl">
                    <a:srgbClr val="C0C0C0"/>
                  </a:outerShdw>
                </a:effectLst>
                <a:latin typeface="標楷體" pitchFamily="65" charset="-120"/>
                <a:ea typeface="標楷體" pitchFamily="65" charset="-120"/>
                <a:cs typeface="微软雅黑"/>
              </a:rPr>
              <a:t>1011253-</a:t>
            </a:r>
            <a:r>
              <a:rPr lang="zh-TW" altLang="en-US" sz="3200" b="0" smtClean="0">
                <a:effectLst>
                  <a:outerShdw blurRad="38100" dist="38100" dir="2700000" algn="tl">
                    <a:srgbClr val="C0C0C0"/>
                  </a:outerShdw>
                </a:effectLst>
                <a:latin typeface="標楷體" pitchFamily="65" charset="-120"/>
                <a:ea typeface="標楷體" pitchFamily="65" charset="-120"/>
                <a:cs typeface="微软雅黑"/>
              </a:rPr>
              <a:t>秦鈺雯</a:t>
            </a:r>
          </a:p>
          <a:p>
            <a:pPr>
              <a:lnSpc>
                <a:spcPct val="130000"/>
              </a:lnSpc>
            </a:pPr>
            <a:r>
              <a:rPr lang="en-US" altLang="zh-TW" sz="3200" b="0" smtClean="0">
                <a:effectLst>
                  <a:outerShdw blurRad="38100" dist="38100" dir="2700000" algn="tl">
                    <a:srgbClr val="C0C0C0"/>
                  </a:outerShdw>
                </a:effectLst>
                <a:latin typeface="標楷體" pitchFamily="65" charset="-120"/>
                <a:ea typeface="標楷體" pitchFamily="65" charset="-120"/>
                <a:cs typeface="微软雅黑"/>
              </a:rPr>
              <a:t>1011263-</a:t>
            </a:r>
            <a:r>
              <a:rPr lang="zh-TW" altLang="en-US" sz="3200" b="0" smtClean="0">
                <a:effectLst>
                  <a:outerShdw blurRad="38100" dist="38100" dir="2700000" algn="tl">
                    <a:srgbClr val="C0C0C0"/>
                  </a:outerShdw>
                </a:effectLst>
                <a:latin typeface="標楷體" pitchFamily="65" charset="-120"/>
                <a:ea typeface="標楷體" pitchFamily="65" charset="-120"/>
                <a:cs typeface="微软雅黑"/>
              </a:rPr>
              <a:t>蔡萍萍</a:t>
            </a:r>
          </a:p>
          <a:p>
            <a:endParaRPr lang="zh-CN" altLang="en-US" smtClean="0">
              <a:ea typeface="標楷體" pitchFamily="65" charset="-120"/>
              <a:cs typeface="微软雅黑"/>
            </a:endParaRPr>
          </a:p>
        </p:txBody>
      </p:sp>
    </p:spTree>
  </p:cSld>
  <p:clrMapOvr>
    <a:masterClrMapping/>
  </p:clrMapOvr>
  <p:transition spd="med">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Text Box 5"/>
          <p:cNvSpPr txBox="1">
            <a:spLocks noChangeArrowheads="1"/>
          </p:cNvSpPr>
          <p:nvPr/>
        </p:nvSpPr>
        <p:spPr bwMode="auto">
          <a:xfrm>
            <a:off x="1476375" y="1484313"/>
            <a:ext cx="6264275" cy="1189037"/>
          </a:xfrm>
          <a:prstGeom prst="rect">
            <a:avLst/>
          </a:prstGeom>
          <a:noFill/>
          <a:ln w="9525">
            <a:noFill/>
            <a:miter lim="800000"/>
            <a:headEnd/>
            <a:tailEnd/>
          </a:ln>
          <a:effectLst/>
        </p:spPr>
        <p:txBody>
          <a:bodyPr>
            <a:spAutoFit/>
          </a:bodyPr>
          <a:lstStyle/>
          <a:p>
            <a:pPr>
              <a:spcBef>
                <a:spcPct val="50000"/>
              </a:spcBef>
            </a:pPr>
            <a:r>
              <a:rPr lang="zh-TW" altLang="en-US" sz="7200" b="1">
                <a:effectLst>
                  <a:outerShdw blurRad="38100" dist="38100" dir="2700000" algn="tl">
                    <a:srgbClr val="C0C0C0"/>
                  </a:outerShdw>
                </a:effectLst>
                <a:ea typeface="微軟正黑體" pitchFamily="34" charset="-120"/>
              </a:rPr>
              <a:t>建議與問題</a:t>
            </a:r>
          </a:p>
        </p:txBody>
      </p:sp>
      <p:sp>
        <p:nvSpPr>
          <p:cNvPr id="29702" name="Text Box 6"/>
          <p:cNvSpPr txBox="1">
            <a:spLocks noChangeArrowheads="1"/>
          </p:cNvSpPr>
          <p:nvPr/>
        </p:nvSpPr>
        <p:spPr bwMode="auto">
          <a:xfrm>
            <a:off x="3275013" y="2997200"/>
            <a:ext cx="4392612" cy="1098550"/>
          </a:xfrm>
          <a:prstGeom prst="rect">
            <a:avLst/>
          </a:prstGeom>
          <a:noFill/>
          <a:ln w="9525">
            <a:noFill/>
            <a:miter lim="800000"/>
            <a:headEnd/>
            <a:tailEnd/>
          </a:ln>
          <a:effectLst/>
        </p:spPr>
        <p:txBody>
          <a:bodyPr>
            <a:spAutoFit/>
          </a:bodyPr>
          <a:lstStyle/>
          <a:p>
            <a:pPr>
              <a:spcBef>
                <a:spcPct val="50000"/>
              </a:spcBef>
            </a:pPr>
            <a:r>
              <a:rPr lang="zh-TW" altLang="en-US" sz="6600">
                <a:effectLst>
                  <a:outerShdw blurRad="38100" dist="38100" dir="2700000" algn="tl">
                    <a:srgbClr val="C0C0C0"/>
                  </a:outerShdw>
                </a:effectLst>
                <a:ea typeface="標楷體" pitchFamily="65" charset="-120"/>
              </a:rPr>
              <a:t>Ｑ＆Ａ</a:t>
            </a:r>
          </a:p>
        </p:txBody>
      </p:sp>
    </p:spTree>
  </p:cSld>
  <p:clrMapOvr>
    <a:masterClrMapping/>
  </p:clrMapOvr>
  <p:transition spd="med">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Box 2"/>
          <p:cNvSpPr txBox="1">
            <a:spLocks noChangeArrowheads="1"/>
          </p:cNvSpPr>
          <p:nvPr/>
        </p:nvSpPr>
        <p:spPr bwMode="auto">
          <a:xfrm>
            <a:off x="971550" y="765175"/>
            <a:ext cx="7488238" cy="641350"/>
          </a:xfrm>
          <a:prstGeom prst="rect">
            <a:avLst/>
          </a:prstGeom>
          <a:noFill/>
          <a:ln w="9525">
            <a:noFill/>
            <a:miter lim="800000"/>
            <a:headEnd/>
            <a:tailEnd/>
          </a:ln>
          <a:effectLst/>
        </p:spPr>
        <p:txBody>
          <a:bodyPr>
            <a:spAutoFit/>
          </a:bodyPr>
          <a:lstStyle/>
          <a:p>
            <a:pPr>
              <a:spcBef>
                <a:spcPct val="50000"/>
              </a:spcBef>
            </a:pPr>
            <a:r>
              <a:rPr lang="zh-TW" altLang="en-US" sz="3600" b="1">
                <a:effectLst>
                  <a:outerShdw blurRad="38100" dist="38100" dir="2700000" algn="tl">
                    <a:srgbClr val="C0C0C0"/>
                  </a:outerShdw>
                </a:effectLst>
                <a:ea typeface="微軟正黑體" pitchFamily="34" charset="-120"/>
              </a:rPr>
              <a:t>安裝可以減略點</a:t>
            </a:r>
          </a:p>
        </p:txBody>
      </p:sp>
      <p:sp>
        <p:nvSpPr>
          <p:cNvPr id="34819" name="Text Box 3"/>
          <p:cNvSpPr txBox="1">
            <a:spLocks noChangeArrowheads="1"/>
          </p:cNvSpPr>
          <p:nvPr/>
        </p:nvSpPr>
        <p:spPr bwMode="auto">
          <a:xfrm>
            <a:off x="1331913" y="2565400"/>
            <a:ext cx="6624637" cy="1066800"/>
          </a:xfrm>
          <a:prstGeom prst="rect">
            <a:avLst/>
          </a:prstGeom>
          <a:noFill/>
          <a:ln w="9525">
            <a:noFill/>
            <a:miter lim="800000"/>
            <a:headEnd/>
            <a:tailEnd/>
          </a:ln>
          <a:effectLst/>
        </p:spPr>
        <p:txBody>
          <a:bodyPr>
            <a:spAutoFit/>
          </a:bodyPr>
          <a:lstStyle/>
          <a:p>
            <a:pPr>
              <a:spcBef>
                <a:spcPct val="50000"/>
              </a:spcBef>
            </a:pPr>
            <a:r>
              <a:rPr lang="zh-TW" altLang="en-US" sz="3200">
                <a:effectLst>
                  <a:outerShdw blurRad="38100" dist="38100" dir="2700000" algn="tl">
                    <a:srgbClr val="C0C0C0"/>
                  </a:outerShdw>
                </a:effectLst>
                <a:ea typeface="標楷體" pitchFamily="65" charset="-120"/>
              </a:rPr>
              <a:t>改用抽離式的方式，降低複雜度，讓使用者更容易使用。</a:t>
            </a:r>
          </a:p>
        </p:txBody>
      </p:sp>
    </p:spTree>
  </p:cSld>
  <p:clrMapOvr>
    <a:masterClrMapping/>
  </p:clrMapOvr>
  <p:transition spd="med">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2"/>
          <p:cNvSpPr txBox="1">
            <a:spLocks noChangeArrowheads="1"/>
          </p:cNvSpPr>
          <p:nvPr/>
        </p:nvSpPr>
        <p:spPr bwMode="auto">
          <a:xfrm>
            <a:off x="971550" y="765175"/>
            <a:ext cx="7488238" cy="1190625"/>
          </a:xfrm>
          <a:prstGeom prst="rect">
            <a:avLst/>
          </a:prstGeom>
          <a:noFill/>
          <a:ln w="9525">
            <a:noFill/>
            <a:miter lim="800000"/>
            <a:headEnd/>
            <a:tailEnd/>
          </a:ln>
          <a:effectLst/>
        </p:spPr>
        <p:txBody>
          <a:bodyPr>
            <a:spAutoFit/>
          </a:bodyPr>
          <a:lstStyle/>
          <a:p>
            <a:pPr>
              <a:spcBef>
                <a:spcPct val="50000"/>
              </a:spcBef>
            </a:pPr>
            <a:r>
              <a:rPr lang="zh-TW" altLang="en-US" sz="3600" b="1">
                <a:effectLst>
                  <a:outerShdw blurRad="38100" dist="38100" dir="2700000" algn="tl">
                    <a:srgbClr val="C0C0C0"/>
                  </a:outerShdw>
                </a:effectLst>
                <a:ea typeface="微軟正黑體" pitchFamily="34" charset="-120"/>
              </a:rPr>
              <a:t>若可輕易拉開，那是如何不讓風吹開，而可被人推開。</a:t>
            </a:r>
          </a:p>
        </p:txBody>
      </p:sp>
      <p:sp>
        <p:nvSpPr>
          <p:cNvPr id="31747" name="Text Box 3"/>
          <p:cNvSpPr txBox="1">
            <a:spLocks noChangeArrowheads="1"/>
          </p:cNvSpPr>
          <p:nvPr/>
        </p:nvSpPr>
        <p:spPr bwMode="auto">
          <a:xfrm>
            <a:off x="1331913" y="2997200"/>
            <a:ext cx="6624637" cy="1066800"/>
          </a:xfrm>
          <a:prstGeom prst="rect">
            <a:avLst/>
          </a:prstGeom>
          <a:noFill/>
          <a:ln w="9525">
            <a:noFill/>
            <a:miter lim="800000"/>
            <a:headEnd/>
            <a:tailEnd/>
          </a:ln>
          <a:effectLst/>
        </p:spPr>
        <p:txBody>
          <a:bodyPr>
            <a:spAutoFit/>
          </a:bodyPr>
          <a:lstStyle/>
          <a:p>
            <a:pPr>
              <a:spcBef>
                <a:spcPct val="50000"/>
              </a:spcBef>
            </a:pPr>
            <a:r>
              <a:rPr lang="zh-TW" altLang="en-US" sz="3200">
                <a:effectLst>
                  <a:outerShdw blurRad="38100" dist="38100" dir="2700000" algn="tl">
                    <a:srgbClr val="C0C0C0"/>
                  </a:outerShdw>
                </a:effectLst>
                <a:ea typeface="標楷體" pitchFamily="65" charset="-120"/>
              </a:rPr>
              <a:t>改用抽離式的方式，將門與門擋卡住，用抽出來的。</a:t>
            </a:r>
          </a:p>
        </p:txBody>
      </p:sp>
    </p:spTree>
  </p:cSld>
  <p:clrMapOvr>
    <a:masterClrMapping/>
  </p:clrMapOvr>
  <p:transition spd="med">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 Box 2"/>
          <p:cNvSpPr txBox="1">
            <a:spLocks noChangeArrowheads="1"/>
          </p:cNvSpPr>
          <p:nvPr/>
        </p:nvSpPr>
        <p:spPr bwMode="auto">
          <a:xfrm>
            <a:off x="755650" y="765175"/>
            <a:ext cx="7704138" cy="1739900"/>
          </a:xfrm>
          <a:prstGeom prst="rect">
            <a:avLst/>
          </a:prstGeom>
          <a:noFill/>
          <a:ln w="9525">
            <a:noFill/>
            <a:miter lim="800000"/>
            <a:headEnd/>
            <a:tailEnd/>
          </a:ln>
          <a:effectLst/>
        </p:spPr>
        <p:txBody>
          <a:bodyPr>
            <a:spAutoFit/>
          </a:bodyPr>
          <a:lstStyle/>
          <a:p>
            <a:pPr>
              <a:spcBef>
                <a:spcPct val="50000"/>
              </a:spcBef>
            </a:pPr>
            <a:r>
              <a:rPr lang="zh-TW" altLang="en-US" sz="3600" b="1">
                <a:effectLst>
                  <a:outerShdw blurRad="38100" dist="38100" dir="2700000" algn="tl">
                    <a:srgbClr val="C0C0C0"/>
                  </a:outerShdw>
                </a:effectLst>
                <a:ea typeface="微軟正黑體" pitchFamily="34" charset="-120"/>
              </a:rPr>
              <a:t>裝在門的下方有些門底下已經，沒有太大的縫隙，是否都能將你們的設計裝上去。</a:t>
            </a:r>
          </a:p>
        </p:txBody>
      </p:sp>
      <p:sp>
        <p:nvSpPr>
          <p:cNvPr id="33795" name="Text Box 3"/>
          <p:cNvSpPr txBox="1">
            <a:spLocks noChangeArrowheads="1"/>
          </p:cNvSpPr>
          <p:nvPr/>
        </p:nvSpPr>
        <p:spPr bwMode="auto">
          <a:xfrm>
            <a:off x="1187450" y="3082925"/>
            <a:ext cx="6840538" cy="1066800"/>
          </a:xfrm>
          <a:prstGeom prst="rect">
            <a:avLst/>
          </a:prstGeom>
          <a:noFill/>
          <a:ln w="9525">
            <a:noFill/>
            <a:miter lim="800000"/>
            <a:headEnd/>
            <a:tailEnd/>
          </a:ln>
          <a:effectLst/>
        </p:spPr>
        <p:txBody>
          <a:bodyPr>
            <a:spAutoFit/>
          </a:bodyPr>
          <a:lstStyle/>
          <a:p>
            <a:pPr>
              <a:spcBef>
                <a:spcPct val="50000"/>
              </a:spcBef>
            </a:pPr>
            <a:r>
              <a:rPr lang="zh-TW" altLang="en-US" sz="3200">
                <a:effectLst>
                  <a:outerShdw blurRad="38100" dist="38100" dir="2700000" algn="tl">
                    <a:srgbClr val="C0C0C0"/>
                  </a:outerShdw>
                </a:effectLst>
                <a:ea typeface="標楷體" pitchFamily="65" charset="-120"/>
              </a:rPr>
              <a:t>基本上我們的門擋有門縫範圍限制，但普通的門都是可以使用的。</a:t>
            </a:r>
          </a:p>
        </p:txBody>
      </p:sp>
    </p:spTree>
  </p:cSld>
  <p:clrMapOvr>
    <a:masterClrMapping/>
  </p:clrMapOvr>
  <p:transition spd="med">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wrap="square" numCol="1" anchorCtr="0" compatLnSpc="1">
            <a:prstTxWarp prst="textNoShape">
              <a:avLst/>
            </a:prstTxWarp>
          </a:bodyPr>
          <a:lstStyle/>
          <a:p>
            <a:r>
              <a:rPr lang="zh-CN" altLang="en-US" sz="4800" b="1" cap="none" smtClean="0">
                <a:effectLst>
                  <a:outerShdw blurRad="38100" dist="38100" dir="2700000" algn="tl">
                    <a:srgbClr val="C0C0C0"/>
                  </a:outerShdw>
                </a:effectLst>
                <a:ea typeface="微軟正黑體" pitchFamily="34" charset="-120"/>
              </a:rPr>
              <a:t>改良說明：</a:t>
            </a:r>
          </a:p>
        </p:txBody>
      </p:sp>
      <p:sp>
        <p:nvSpPr>
          <p:cNvPr id="15362" name="內容版面配置區 2"/>
          <p:cNvSpPr>
            <a:spLocks noGrp="1"/>
          </p:cNvSpPr>
          <p:nvPr>
            <p:ph idx="1"/>
          </p:nvPr>
        </p:nvSpPr>
        <p:spPr>
          <a:xfrm>
            <a:off x="822325" y="1387475"/>
            <a:ext cx="7521575" cy="3121025"/>
          </a:xfrm>
        </p:spPr>
        <p:txBody>
          <a:bodyPr/>
          <a:lstStyle/>
          <a:p>
            <a:r>
              <a:rPr lang="zh-TW" altLang="en-US" sz="3200" smtClean="0">
                <a:effectLst>
                  <a:outerShdw blurRad="38100" dist="38100" dir="2700000" algn="tl">
                    <a:srgbClr val="C0C0C0"/>
                  </a:outerShdw>
                </a:effectLst>
                <a:latin typeface="標楷體" pitchFamily="65" charset="-120"/>
                <a:ea typeface="標楷體" pitchFamily="65" charset="-120"/>
              </a:rPr>
              <a:t>＠</a:t>
            </a:r>
            <a:r>
              <a:rPr lang="zh-CN" altLang="en-US" sz="3200" b="0" smtClean="0">
                <a:effectLst>
                  <a:outerShdw blurRad="38100" dist="38100" dir="2700000" algn="tl">
                    <a:srgbClr val="C0C0C0"/>
                  </a:outerShdw>
                </a:effectLst>
                <a:latin typeface="標楷體" pitchFamily="65" charset="-120"/>
                <a:ea typeface="標楷體" pitchFamily="65" charset="-120"/>
              </a:rPr>
              <a:t>我們增加了可伸縮的懸掛桿和防滑材質的橡膠墊，有伸縮桿可以免去彎腰撿起門擋的麻煩，可以方便老人使用，並且有利於收納。防滑墊在每個角落都有可以保護門不會被門擋的木頭材質和銳角地方刮花或者刮傷。</a:t>
            </a:r>
          </a:p>
        </p:txBody>
      </p:sp>
    </p:spTree>
  </p:cSld>
  <p:clrMapOvr>
    <a:masterClrMapping/>
  </p:clrMapOvr>
  <p:transition spd="med">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內容版面配置區 3"/>
          <p:cNvPicPr>
            <a:picLocks noGrp="1" noChangeAspect="1"/>
          </p:cNvPicPr>
          <p:nvPr>
            <p:ph idx="1"/>
          </p:nvPr>
        </p:nvPicPr>
        <p:blipFill>
          <a:blip r:embed="rId2"/>
          <a:srcRect/>
          <a:stretch>
            <a:fillRect/>
          </a:stretch>
        </p:blipFill>
        <p:spPr>
          <a:xfrm>
            <a:off x="2147888" y="1131888"/>
            <a:ext cx="4319587" cy="3744912"/>
          </a:xfrm>
        </p:spPr>
      </p:pic>
      <p:cxnSp>
        <p:nvCxnSpPr>
          <p:cNvPr id="6" name="直線單箭頭接點 5"/>
          <p:cNvCxnSpPr>
            <a:cxnSpLocks noChangeShapeType="1"/>
          </p:cNvCxnSpPr>
          <p:nvPr/>
        </p:nvCxnSpPr>
        <p:spPr bwMode="auto">
          <a:xfrm flipH="1" flipV="1">
            <a:off x="1908175" y="2168525"/>
            <a:ext cx="1079500" cy="1296988"/>
          </a:xfrm>
          <a:prstGeom prst="straightConnector1">
            <a:avLst/>
          </a:prstGeom>
          <a:noFill/>
          <a:ln w="38100" algn="ctr">
            <a:solidFill>
              <a:srgbClr val="76787B"/>
            </a:solidFill>
            <a:round/>
            <a:headEnd/>
            <a:tailEnd type="arrow" w="med" len="med"/>
          </a:ln>
        </p:spPr>
      </p:cxnSp>
      <p:sp>
        <p:nvSpPr>
          <p:cNvPr id="16388" name="文字方塊 6"/>
          <p:cNvSpPr txBox="1">
            <a:spLocks noChangeArrowheads="1"/>
          </p:cNvSpPr>
          <p:nvPr/>
        </p:nvSpPr>
        <p:spPr bwMode="auto">
          <a:xfrm>
            <a:off x="0" y="1201738"/>
            <a:ext cx="2330450" cy="1187450"/>
          </a:xfrm>
          <a:prstGeom prst="rect">
            <a:avLst/>
          </a:prstGeom>
          <a:noFill/>
          <a:ln w="9525">
            <a:noFill/>
            <a:miter lim="800000"/>
            <a:headEnd/>
            <a:tailEnd/>
          </a:ln>
        </p:spPr>
        <p:txBody>
          <a:bodyPr>
            <a:spAutoFit/>
          </a:bodyPr>
          <a:lstStyle/>
          <a:p>
            <a:r>
              <a:rPr kumimoji="0" lang="zh-CN" altLang="en-US" sz="2400" b="1">
                <a:latin typeface="Franklin Gothic Book" pitchFamily="34" charset="0"/>
                <a:ea typeface="標楷體" pitchFamily="65" charset="-120"/>
              </a:rPr>
              <a:t>可以伸縮懸掛高度的桿子類似折叠傘柄結構</a:t>
            </a:r>
          </a:p>
        </p:txBody>
      </p:sp>
      <p:cxnSp>
        <p:nvCxnSpPr>
          <p:cNvPr id="9" name="直線單箭頭接點 8"/>
          <p:cNvCxnSpPr>
            <a:cxnSpLocks noChangeShapeType="1"/>
          </p:cNvCxnSpPr>
          <p:nvPr/>
        </p:nvCxnSpPr>
        <p:spPr bwMode="auto">
          <a:xfrm flipV="1">
            <a:off x="3419475" y="836613"/>
            <a:ext cx="0" cy="647700"/>
          </a:xfrm>
          <a:prstGeom prst="straightConnector1">
            <a:avLst/>
          </a:prstGeom>
          <a:noFill/>
          <a:ln w="38100" algn="ctr">
            <a:solidFill>
              <a:srgbClr val="76787B"/>
            </a:solidFill>
            <a:round/>
            <a:headEnd/>
            <a:tailEnd type="arrow" w="med" len="med"/>
          </a:ln>
        </p:spPr>
      </p:cxnSp>
      <p:sp>
        <p:nvSpPr>
          <p:cNvPr id="16390" name="文字方塊 9"/>
          <p:cNvSpPr txBox="1">
            <a:spLocks noChangeArrowheads="1"/>
          </p:cNvSpPr>
          <p:nvPr/>
        </p:nvSpPr>
        <p:spPr bwMode="auto">
          <a:xfrm>
            <a:off x="2352675" y="466725"/>
            <a:ext cx="3514725" cy="457200"/>
          </a:xfrm>
          <a:prstGeom prst="rect">
            <a:avLst/>
          </a:prstGeom>
          <a:noFill/>
          <a:ln w="9525">
            <a:noFill/>
            <a:miter lim="800000"/>
            <a:headEnd/>
            <a:tailEnd/>
          </a:ln>
        </p:spPr>
        <p:txBody>
          <a:bodyPr>
            <a:spAutoFit/>
          </a:bodyPr>
          <a:lstStyle/>
          <a:p>
            <a:r>
              <a:rPr kumimoji="0" lang="zh-CN" altLang="en-US" sz="2400" b="1">
                <a:latin typeface="Franklin Gothic Book" pitchFamily="34" charset="0"/>
                <a:ea typeface="標楷體" pitchFamily="65" charset="-120"/>
              </a:rPr>
              <a:t>彎曲結構類似雨傘提把</a:t>
            </a:r>
          </a:p>
        </p:txBody>
      </p:sp>
      <p:cxnSp>
        <p:nvCxnSpPr>
          <p:cNvPr id="12" name="直線單箭頭接點 11"/>
          <p:cNvCxnSpPr>
            <a:cxnSpLocks noChangeShapeType="1"/>
          </p:cNvCxnSpPr>
          <p:nvPr/>
        </p:nvCxnSpPr>
        <p:spPr bwMode="auto">
          <a:xfrm flipV="1">
            <a:off x="5651500" y="4581525"/>
            <a:ext cx="1512888" cy="71438"/>
          </a:xfrm>
          <a:prstGeom prst="straightConnector1">
            <a:avLst/>
          </a:prstGeom>
          <a:noFill/>
          <a:ln w="38100" algn="ctr">
            <a:solidFill>
              <a:srgbClr val="76787B"/>
            </a:solidFill>
            <a:round/>
            <a:headEnd/>
            <a:tailEnd type="arrow" w="med" len="med"/>
          </a:ln>
        </p:spPr>
      </p:cxnSp>
      <p:sp>
        <p:nvSpPr>
          <p:cNvPr id="16392" name="文字方塊 12"/>
          <p:cNvSpPr txBox="1">
            <a:spLocks noChangeArrowheads="1"/>
          </p:cNvSpPr>
          <p:nvPr/>
        </p:nvSpPr>
        <p:spPr bwMode="auto">
          <a:xfrm>
            <a:off x="7164388" y="4257675"/>
            <a:ext cx="1800225" cy="1187450"/>
          </a:xfrm>
          <a:prstGeom prst="rect">
            <a:avLst/>
          </a:prstGeom>
          <a:noFill/>
          <a:ln w="9525">
            <a:noFill/>
            <a:miter lim="800000"/>
            <a:headEnd/>
            <a:tailEnd/>
          </a:ln>
        </p:spPr>
        <p:txBody>
          <a:bodyPr>
            <a:spAutoFit/>
          </a:bodyPr>
          <a:lstStyle/>
          <a:p>
            <a:r>
              <a:rPr kumimoji="0" lang="zh-CN" altLang="en-US" sz="2400" b="1">
                <a:latin typeface="Franklin Gothic Book" pitchFamily="34" charset="0"/>
                <a:ea typeface="標楷體" pitchFamily="65" charset="-120"/>
              </a:rPr>
              <a:t>橙色部份為橡膠</a:t>
            </a:r>
            <a:endParaRPr kumimoji="0" lang="en-US" altLang="zh-CN" sz="2400" b="1">
              <a:latin typeface="Franklin Gothic Book" pitchFamily="34" charset="0"/>
              <a:ea typeface="標楷體" pitchFamily="65" charset="-120"/>
            </a:endParaRPr>
          </a:p>
          <a:p>
            <a:r>
              <a:rPr kumimoji="0" lang="zh-CN" altLang="en-US" sz="2400" b="1">
                <a:latin typeface="Franklin Gothic Book" pitchFamily="34" charset="0"/>
                <a:ea typeface="標楷體" pitchFamily="65" charset="-120"/>
              </a:rPr>
              <a:t>保護作用</a:t>
            </a:r>
          </a:p>
        </p:txBody>
      </p:sp>
      <p:cxnSp>
        <p:nvCxnSpPr>
          <p:cNvPr id="15" name="直線單箭頭接點 14"/>
          <p:cNvCxnSpPr>
            <a:cxnSpLocks noChangeShapeType="1"/>
          </p:cNvCxnSpPr>
          <p:nvPr/>
        </p:nvCxnSpPr>
        <p:spPr bwMode="auto">
          <a:xfrm>
            <a:off x="3924300" y="4797425"/>
            <a:ext cx="0" cy="719138"/>
          </a:xfrm>
          <a:prstGeom prst="straightConnector1">
            <a:avLst/>
          </a:prstGeom>
          <a:noFill/>
          <a:ln w="38100" algn="ctr">
            <a:solidFill>
              <a:srgbClr val="76787B"/>
            </a:solidFill>
            <a:round/>
            <a:headEnd/>
            <a:tailEnd type="arrow" w="med" len="med"/>
          </a:ln>
        </p:spPr>
      </p:cxnSp>
      <p:sp>
        <p:nvSpPr>
          <p:cNvPr id="16394" name="文字方塊 15"/>
          <p:cNvSpPr txBox="1">
            <a:spLocks noChangeArrowheads="1"/>
          </p:cNvSpPr>
          <p:nvPr/>
        </p:nvSpPr>
        <p:spPr bwMode="auto">
          <a:xfrm>
            <a:off x="2339975" y="5554663"/>
            <a:ext cx="4356100" cy="457200"/>
          </a:xfrm>
          <a:prstGeom prst="rect">
            <a:avLst/>
          </a:prstGeom>
          <a:noFill/>
          <a:ln w="9525">
            <a:noFill/>
            <a:miter lim="800000"/>
            <a:headEnd/>
            <a:tailEnd/>
          </a:ln>
        </p:spPr>
        <p:txBody>
          <a:bodyPr>
            <a:spAutoFit/>
          </a:bodyPr>
          <a:lstStyle/>
          <a:p>
            <a:r>
              <a:rPr kumimoji="0" lang="zh-CN" altLang="en-US" sz="2400" b="1">
                <a:latin typeface="Franklin Gothic Book" pitchFamily="34" charset="0"/>
                <a:ea typeface="標楷體" pitchFamily="65" charset="-120"/>
              </a:rPr>
              <a:t>下面的橡膠部份是爲了防滑</a:t>
            </a:r>
          </a:p>
        </p:txBody>
      </p:sp>
    </p:spTree>
  </p:cSld>
  <p:clrMapOvr>
    <a:masterClrMapping/>
  </p:clrMapOvr>
  <p:transition spd="med">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wrap="square" numCol="1" anchorCtr="0" compatLnSpc="1">
            <a:prstTxWarp prst="textNoShape">
              <a:avLst/>
            </a:prstTxWarp>
          </a:bodyPr>
          <a:lstStyle/>
          <a:p>
            <a:r>
              <a:rPr lang="zh-CN" altLang="en-US" sz="3600" b="1" cap="none" smtClean="0">
                <a:effectLst>
                  <a:outerShdw blurRad="38100" dist="38100" dir="2700000" algn="tl">
                    <a:srgbClr val="C0C0C0"/>
                  </a:outerShdw>
                </a:effectLst>
                <a:ea typeface="微軟正黑體" pitchFamily="34" charset="-120"/>
              </a:rPr>
              <a:t>專利對照（中文）：</a:t>
            </a:r>
          </a:p>
        </p:txBody>
      </p:sp>
      <p:pic>
        <p:nvPicPr>
          <p:cNvPr id="17410" name="內容版面配置區 3"/>
          <p:cNvPicPr>
            <a:picLocks noGrp="1" noChangeAspect="1"/>
          </p:cNvPicPr>
          <p:nvPr>
            <p:ph idx="1"/>
          </p:nvPr>
        </p:nvPicPr>
        <p:blipFill>
          <a:blip r:embed="rId2"/>
          <a:srcRect/>
          <a:stretch>
            <a:fillRect/>
          </a:stretch>
        </p:blipFill>
        <p:spPr>
          <a:xfrm>
            <a:off x="323850" y="1420813"/>
            <a:ext cx="2797175" cy="3579812"/>
          </a:xfrm>
        </p:spPr>
      </p:pic>
      <p:sp>
        <p:nvSpPr>
          <p:cNvPr id="17411" name="文字方塊 4"/>
          <p:cNvSpPr txBox="1">
            <a:spLocks noChangeArrowheads="1"/>
          </p:cNvSpPr>
          <p:nvPr/>
        </p:nvSpPr>
        <p:spPr bwMode="auto">
          <a:xfrm>
            <a:off x="2987675" y="1125538"/>
            <a:ext cx="3384550" cy="368300"/>
          </a:xfrm>
          <a:prstGeom prst="rect">
            <a:avLst/>
          </a:prstGeom>
          <a:noFill/>
          <a:ln w="9525">
            <a:noFill/>
            <a:miter lim="800000"/>
            <a:headEnd/>
            <a:tailEnd/>
          </a:ln>
        </p:spPr>
        <p:txBody>
          <a:bodyPr>
            <a:spAutoFit/>
          </a:bodyPr>
          <a:lstStyle/>
          <a:p>
            <a:endParaRPr kumimoji="0" lang="zh-CN" altLang="en-US">
              <a:latin typeface="Franklin Gothic Book" pitchFamily="34" charset="0"/>
              <a:ea typeface="隶书"/>
            </a:endParaRPr>
          </a:p>
        </p:txBody>
      </p:sp>
      <p:pic>
        <p:nvPicPr>
          <p:cNvPr id="17412" name="Picture 2"/>
          <p:cNvPicPr>
            <a:picLocks noChangeAspect="1" noChangeArrowheads="1"/>
          </p:cNvPicPr>
          <p:nvPr/>
        </p:nvPicPr>
        <p:blipFill>
          <a:blip r:embed="rId3"/>
          <a:srcRect l="6163" t="8659"/>
          <a:stretch>
            <a:fillRect/>
          </a:stretch>
        </p:blipFill>
        <p:spPr bwMode="auto">
          <a:xfrm>
            <a:off x="4637088" y="549275"/>
            <a:ext cx="4398962" cy="3805238"/>
          </a:xfrm>
          <a:prstGeom prst="rect">
            <a:avLst/>
          </a:prstGeom>
          <a:noFill/>
          <a:ln w="9525">
            <a:noFill/>
            <a:miter lim="800000"/>
            <a:headEnd/>
            <a:tailEnd/>
          </a:ln>
        </p:spPr>
      </p:pic>
      <p:pic>
        <p:nvPicPr>
          <p:cNvPr id="17413" name="Picture 3"/>
          <p:cNvPicPr>
            <a:picLocks noChangeAspect="1" noChangeArrowheads="1"/>
          </p:cNvPicPr>
          <p:nvPr/>
        </p:nvPicPr>
        <p:blipFill>
          <a:blip r:embed="rId4"/>
          <a:srcRect l="6367" t="5914"/>
          <a:stretch>
            <a:fillRect/>
          </a:stretch>
        </p:blipFill>
        <p:spPr bwMode="auto">
          <a:xfrm>
            <a:off x="4645025" y="4097338"/>
            <a:ext cx="4248150" cy="1736725"/>
          </a:xfrm>
          <a:prstGeom prst="rect">
            <a:avLst/>
          </a:prstGeom>
          <a:noFill/>
          <a:ln w="9525">
            <a:noFill/>
            <a:miter lim="800000"/>
            <a:headEnd/>
            <a:tailEnd/>
          </a:ln>
        </p:spPr>
      </p:pic>
    </p:spTree>
  </p:cSld>
  <p:clrMapOvr>
    <a:masterClrMapping/>
  </p:clrMapOvr>
  <p:transition spd="med">
    <p:fade thruBlk="1"/>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角度">
  <a:themeElements>
    <a:clrScheme name="角度">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角度">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角度">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374</TotalTime>
  <Words>631</Words>
  <Application>Microsoft Office PowerPoint</Application>
  <PresentationFormat>如螢幕大小 (4:3)</PresentationFormat>
  <Paragraphs>38</Paragraphs>
  <Slides>17</Slides>
  <Notes>0</Notes>
  <HiddenSlides>0</HiddenSlides>
  <MMClips>0</MMClips>
  <ScaleCrop>false</ScaleCrop>
  <HeadingPairs>
    <vt:vector size="6" baseType="variant">
      <vt:variant>
        <vt:lpstr>使用字型</vt:lpstr>
      </vt:variant>
      <vt:variant>
        <vt:i4>12</vt:i4>
      </vt:variant>
      <vt:variant>
        <vt:lpstr>簡報設計範本</vt:lpstr>
      </vt:variant>
      <vt:variant>
        <vt:i4>5</vt:i4>
      </vt:variant>
      <vt:variant>
        <vt:lpstr>投影片標題</vt:lpstr>
      </vt:variant>
      <vt:variant>
        <vt:i4>17</vt:i4>
      </vt:variant>
    </vt:vector>
  </HeadingPairs>
  <TitlesOfParts>
    <vt:vector size="34" baseType="lpstr">
      <vt:lpstr>Franklin Gothic Book</vt:lpstr>
      <vt:lpstr>隶书</vt:lpstr>
      <vt:lpstr>Arial</vt:lpstr>
      <vt:lpstr>Franklin Gothic Medium</vt:lpstr>
      <vt:lpstr>微软雅黑</vt:lpstr>
      <vt:lpstr>Wingdings</vt:lpstr>
      <vt:lpstr>Calibri</vt:lpstr>
      <vt:lpstr>SimSun</vt:lpstr>
      <vt:lpstr>微軟正黑體</vt:lpstr>
      <vt:lpstr>標楷體</vt:lpstr>
      <vt:lpstr>Tunga</vt:lpstr>
      <vt:lpstr>新細明體</vt:lpstr>
      <vt:lpstr>角度</vt:lpstr>
      <vt:lpstr>角度</vt:lpstr>
      <vt:lpstr>角度</vt:lpstr>
      <vt:lpstr>角度</vt:lpstr>
      <vt:lpstr>角度</vt:lpstr>
      <vt:lpstr>簡易隨心開</vt:lpstr>
      <vt:lpstr>組員：</vt:lpstr>
      <vt:lpstr>投影片 3</vt:lpstr>
      <vt:lpstr>投影片 4</vt:lpstr>
      <vt:lpstr>投影片 5</vt:lpstr>
      <vt:lpstr>投影片 6</vt:lpstr>
      <vt:lpstr>改良說明：</vt:lpstr>
      <vt:lpstr>投影片 8</vt:lpstr>
      <vt:lpstr>專利對照（中文）：</vt:lpstr>
      <vt:lpstr>與M251903專利的差異：</vt:lpstr>
      <vt:lpstr> M413011</vt:lpstr>
      <vt:lpstr>與M413011專利差異：</vt:lpstr>
      <vt:lpstr>專利對照 (英文):    US20060208920</vt:lpstr>
      <vt:lpstr>與US20060208920專利差異:</vt:lpstr>
      <vt:lpstr>US6588811B1</vt:lpstr>
      <vt:lpstr>與US6588811B1專利差異:</vt:lpstr>
      <vt:lpstr>投影片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sony</dc:creator>
  <cp:lastModifiedBy>hjk087</cp:lastModifiedBy>
  <cp:revision>11</cp:revision>
  <dcterms:created xsi:type="dcterms:W3CDTF">2012-12-22T06:49:58Z</dcterms:created>
  <dcterms:modified xsi:type="dcterms:W3CDTF">2012-12-23T15:53:44Z</dcterms:modified>
</cp:coreProperties>
</file>